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9" r:id="rId5"/>
  </p:sldMasterIdLst>
  <p:notesMasterIdLst>
    <p:notesMasterId r:id="rId17"/>
  </p:notesMasterIdLst>
  <p:sldIdLst>
    <p:sldId id="256" r:id="rId6"/>
    <p:sldId id="294" r:id="rId7"/>
    <p:sldId id="293" r:id="rId8"/>
    <p:sldId id="261" r:id="rId9"/>
    <p:sldId id="259" r:id="rId10"/>
    <p:sldId id="278" r:id="rId11"/>
    <p:sldId id="295" r:id="rId12"/>
    <p:sldId id="285" r:id="rId13"/>
    <p:sldId id="284" r:id="rId14"/>
    <p:sldId id="296" r:id="rId15"/>
    <p:sldId id="283" r:id="rId16"/>
  </p:sldIdLst>
  <p:sldSz cx="12192000" cy="6858000"/>
  <p:notesSz cx="12192000" cy="6858000"/>
  <p:custDataLst>
    <p:tags r:id="rId18"/>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493B11-5EE6-C44B-F2A5-B7A40E35475A}" name="Thomas Berntsen" initials="TB" userId="S::thomas.berntsen@flytoget.no::e73201f1-2566-4b23-a76d-b32d5664fa5b" providerId="AD"/>
  <p188:author id="{168F5976-4072-1971-4DDF-401C67CDDE25}" name="Philipp Engedal" initials="PE" userId="S::philipp.engedal@flytoget.no::26989cee-af85-4562-9e46-45659f2b8503" providerId="AD"/>
  <p188:author id="{C03D0B82-DC70-9DC0-4AC0-BC5EE6FD411E}" name="Mona Stensrud" initials="MS" userId="S::mona.stensrud@flytoget.no::6b5b44ab-4912-41a1-a7da-19a693e4e13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D4F00"/>
    <a:srgbClr val="313A4F"/>
    <a:srgbClr val="1D232F"/>
    <a:srgbClr val="303E48"/>
    <a:srgbClr val="2A3142"/>
    <a:srgbClr val="252C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15DCEE-FDA3-48CF-B5E3-1DCB734DB007}" v="3279" dt="2023-03-15T14:04:49.721"/>
    <p1510:client id="{9A0E0046-C3F0-A747-9176-6D645115F2E6}" v="37" dt="2023-03-15T18:27:35.790"/>
    <p1510:client id="{B8846899-96CC-63C9-CA06-DFBE7EDBD528}" v="56" dt="2023-03-16T13:47:24.65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Sørby Bråten" userId="109b07bf-ff7b-47ff-b6f5-11e8bdb79e78" providerId="ADAL" clId="{1115DCEE-FDA3-48CF-B5E3-1DCB734DB007}"/>
    <pc:docChg chg="custSel modSld replTag">
      <pc:chgData name="Eva Sørby Bråten" userId="109b07bf-ff7b-47ff-b6f5-11e8bdb79e78" providerId="ADAL" clId="{1115DCEE-FDA3-48CF-B5E3-1DCB734DB007}" dt="2023-03-15T14:04:49.721" v="3278" actId="13926"/>
      <pc:docMkLst>
        <pc:docMk/>
      </pc:docMkLst>
      <pc:sldChg chg="modSp mod">
        <pc:chgData name="Eva Sørby Bråten" userId="109b07bf-ff7b-47ff-b6f5-11e8bdb79e78" providerId="ADAL" clId="{1115DCEE-FDA3-48CF-B5E3-1DCB734DB007}" dt="2023-03-15T14:04:49.721" v="3278" actId="13926"/>
        <pc:sldMkLst>
          <pc:docMk/>
          <pc:sldMk cId="0" sldId="259"/>
        </pc:sldMkLst>
        <pc:spChg chg="mod">
          <ac:chgData name="Eva Sørby Bråten" userId="109b07bf-ff7b-47ff-b6f5-11e8bdb79e78" providerId="ADAL" clId="{1115DCEE-FDA3-48CF-B5E3-1DCB734DB007}" dt="2023-03-15T14:04:49.721" v="3278" actId="13926"/>
          <ac:spMkLst>
            <pc:docMk/>
            <pc:sldMk cId="0" sldId="259"/>
            <ac:spMk id="4" creationId="{00000000-0000-0000-0000-000000000000}"/>
          </ac:spMkLst>
        </pc:spChg>
      </pc:sldChg>
      <pc:sldChg chg="modSp mod">
        <pc:chgData name="Eva Sørby Bråten" userId="109b07bf-ff7b-47ff-b6f5-11e8bdb79e78" providerId="ADAL" clId="{1115DCEE-FDA3-48CF-B5E3-1DCB734DB007}" dt="2023-03-13T09:48:21.914" v="367" actId="20577"/>
        <pc:sldMkLst>
          <pc:docMk/>
          <pc:sldMk cId="0" sldId="261"/>
        </pc:sldMkLst>
        <pc:spChg chg="mod">
          <ac:chgData name="Eva Sørby Bråten" userId="109b07bf-ff7b-47ff-b6f5-11e8bdb79e78" providerId="ADAL" clId="{1115DCEE-FDA3-48CF-B5E3-1DCB734DB007}" dt="2023-03-13T09:48:21.914" v="367" actId="20577"/>
          <ac:spMkLst>
            <pc:docMk/>
            <pc:sldMk cId="0" sldId="261"/>
            <ac:spMk id="3" creationId="{00000000-0000-0000-0000-000000000000}"/>
          </ac:spMkLst>
        </pc:spChg>
      </pc:sldChg>
      <pc:sldChg chg="addSp delSp modSp mod">
        <pc:chgData name="Eva Sørby Bråten" userId="109b07bf-ff7b-47ff-b6f5-11e8bdb79e78" providerId="ADAL" clId="{1115DCEE-FDA3-48CF-B5E3-1DCB734DB007}" dt="2023-03-13T09:50:28.744" v="458"/>
        <pc:sldMkLst>
          <pc:docMk/>
          <pc:sldMk cId="1796633223" sldId="285"/>
        </pc:sldMkLst>
        <pc:spChg chg="add del mod modVis">
          <ac:chgData name="Eva Sørby Bråten" userId="109b07bf-ff7b-47ff-b6f5-11e8bdb79e78" providerId="ADAL" clId="{1115DCEE-FDA3-48CF-B5E3-1DCB734DB007}" dt="2023-03-13T09:50:27.626" v="411"/>
          <ac:spMkLst>
            <pc:docMk/>
            <pc:sldMk cId="1796633223" sldId="285"/>
            <ac:spMk id="2" creationId="{0969C64E-C5A4-7E83-7847-A29A63A534ED}"/>
          </ac:spMkLst>
        </pc:spChg>
        <pc:spChg chg="mod">
          <ac:chgData name="Eva Sørby Bråten" userId="109b07bf-ff7b-47ff-b6f5-11e8bdb79e78" providerId="ADAL" clId="{1115DCEE-FDA3-48CF-B5E3-1DCB734DB007}" dt="2023-03-13T09:50:28.721" v="415" actId="948"/>
          <ac:spMkLst>
            <pc:docMk/>
            <pc:sldMk cId="1796633223" sldId="285"/>
            <ac:spMk id="5" creationId="{E38DFFC0-1DFB-4234-9B26-76DA39173DE9}"/>
          </ac:spMkLst>
        </pc:spChg>
        <pc:spChg chg="add del mod modVis">
          <ac:chgData name="Eva Sørby Bråten" userId="109b07bf-ff7b-47ff-b6f5-11e8bdb79e78" providerId="ADAL" clId="{1115DCEE-FDA3-48CF-B5E3-1DCB734DB007}" dt="2023-03-13T09:50:28.742" v="456"/>
          <ac:spMkLst>
            <pc:docMk/>
            <pc:sldMk cId="1796633223" sldId="285"/>
            <ac:spMk id="8" creationId="{027ED3DA-4034-64CE-9C34-09F7A185433B}"/>
          </ac:spMkLst>
        </pc:spChg>
        <pc:graphicFrameChg chg="mod">
          <ac:chgData name="Eva Sørby Bråten" userId="109b07bf-ff7b-47ff-b6f5-11e8bdb79e78" providerId="ADAL" clId="{1115DCEE-FDA3-48CF-B5E3-1DCB734DB007}" dt="2023-03-13T09:50:28.744" v="458"/>
          <ac:graphicFrameMkLst>
            <pc:docMk/>
            <pc:sldMk cId="1796633223" sldId="285"/>
            <ac:graphicFrameMk id="7" creationId="{CDF1A25A-5039-498F-B936-2A2538C18B09}"/>
          </ac:graphicFrameMkLst>
        </pc:graphicFrameChg>
      </pc:sldChg>
      <pc:sldChg chg="modSp mod modNotesTx">
        <pc:chgData name="Eva Sørby Bråten" userId="109b07bf-ff7b-47ff-b6f5-11e8bdb79e78" providerId="ADAL" clId="{1115DCEE-FDA3-48CF-B5E3-1DCB734DB007}" dt="2023-03-13T09:45:37.642" v="319" actId="6549"/>
        <pc:sldMkLst>
          <pc:docMk/>
          <pc:sldMk cId="1268911074" sldId="294"/>
        </pc:sldMkLst>
        <pc:spChg chg="mod">
          <ac:chgData name="Eva Sørby Bråten" userId="109b07bf-ff7b-47ff-b6f5-11e8bdb79e78" providerId="ADAL" clId="{1115DCEE-FDA3-48CF-B5E3-1DCB734DB007}" dt="2023-03-13T09:35:39.947" v="281" actId="20577"/>
          <ac:spMkLst>
            <pc:docMk/>
            <pc:sldMk cId="1268911074" sldId="294"/>
            <ac:spMk id="4" creationId="{00000000-0000-0000-0000-000000000000}"/>
          </ac:spMkLst>
        </pc:spChg>
        <pc:spChg chg="mod">
          <ac:chgData name="Eva Sørby Bråten" userId="109b07bf-ff7b-47ff-b6f5-11e8bdb79e78" providerId="ADAL" clId="{1115DCEE-FDA3-48CF-B5E3-1DCB734DB007}" dt="2023-03-13T09:34:43.017" v="280" actId="20577"/>
          <ac:spMkLst>
            <pc:docMk/>
            <pc:sldMk cId="1268911074" sldId="294"/>
            <ac:spMk id="6" creationId="{9A6A8C04-4E4F-4B23-F1DA-69B8D99C6E25}"/>
          </ac:spMkLst>
        </pc:spChg>
        <pc:spChg chg="mod">
          <ac:chgData name="Eva Sørby Bråten" userId="109b07bf-ff7b-47ff-b6f5-11e8bdb79e78" providerId="ADAL" clId="{1115DCEE-FDA3-48CF-B5E3-1DCB734DB007}" dt="2023-03-13T09:45:37.642" v="319" actId="6549"/>
          <ac:spMkLst>
            <pc:docMk/>
            <pc:sldMk cId="1268911074" sldId="294"/>
            <ac:spMk id="37" creationId="{E53865D6-BEEA-4911-9508-DAA5D596849E}"/>
          </ac:spMkLst>
        </pc:spChg>
      </pc:sldChg>
    </pc:docChg>
  </pc:docChgLst>
  <pc:docChgLst>
    <pc:chgData name="Eva Sørby Bråten" userId="S::evasorby.braten@flytoget.no::109b07bf-ff7b-47ff-b6f5-11e8bdb79e78" providerId="AD" clId="Web-{B8846899-96CC-63C9-CA06-DFBE7EDBD528}"/>
    <pc:docChg chg="modSld">
      <pc:chgData name="Eva Sørby Bråten" userId="S::evasorby.braten@flytoget.no::109b07bf-ff7b-47ff-b6f5-11e8bdb79e78" providerId="AD" clId="Web-{B8846899-96CC-63C9-CA06-DFBE7EDBD528}" dt="2023-03-16T13:47:24.650" v="29" actId="20577"/>
      <pc:docMkLst>
        <pc:docMk/>
      </pc:docMkLst>
      <pc:sldChg chg="modSp delCm modCm">
        <pc:chgData name="Eva Sørby Bråten" userId="S::evasorby.braten@flytoget.no::109b07bf-ff7b-47ff-b6f5-11e8bdb79e78" providerId="AD" clId="Web-{B8846899-96CC-63C9-CA06-DFBE7EDBD528}" dt="2023-03-16T13:47:24.650" v="29" actId="20577"/>
        <pc:sldMkLst>
          <pc:docMk/>
          <pc:sldMk cId="0" sldId="259"/>
        </pc:sldMkLst>
        <pc:spChg chg="mod">
          <ac:chgData name="Eva Sørby Bråten" userId="S::evasorby.braten@flytoget.no::109b07bf-ff7b-47ff-b6f5-11e8bdb79e78" providerId="AD" clId="Web-{B8846899-96CC-63C9-CA06-DFBE7EDBD528}" dt="2023-03-16T13:47:24.650" v="29" actId="20577"/>
          <ac:spMkLst>
            <pc:docMk/>
            <pc:sldMk cId="0" sldId="259"/>
            <ac:spMk id="4" creationId="{00000000-0000-0000-0000-000000000000}"/>
          </ac:spMkLst>
        </pc:spChg>
        <pc:extLst>
          <p:ext xmlns:p="http://schemas.openxmlformats.org/presentationml/2006/main" uri="{D6D511B9-2390-475A-947B-AFAB55BFBCF1}">
            <pc226:cmChg xmlns:pc226="http://schemas.microsoft.com/office/powerpoint/2022/06/main/command" chg="del mod">
              <pc226:chgData name="Eva Sørby Bråten" userId="S::evasorby.braten@flytoget.no::109b07bf-ff7b-47ff-b6f5-11e8bdb79e78" providerId="AD" clId="Web-{B8846899-96CC-63C9-CA06-DFBE7EDBD528}" dt="2023-03-16T13:33:11.008" v="2"/>
              <pc2:cmMkLst xmlns:pc2="http://schemas.microsoft.com/office/powerpoint/2019/9/main/command">
                <pc:docMk/>
                <pc:sldMk cId="0" sldId="259"/>
                <pc2:cmMk id="{04C313BF-0D45-4741-8283-93B710E69484}"/>
              </pc2:cmMkLst>
            </pc226:cmChg>
          </p:ext>
        </pc:extLst>
      </pc:sldChg>
    </pc:docChg>
  </pc:docChgLst>
  <pc:docChgLst>
    <pc:chgData name="Torbjørn Gerhard Haga" userId="147bc893-a43f-41e7-88a0-6c72c2e20fe4" providerId="ADAL" clId="{44253BDC-E129-4D81-BC28-B99DD8B46E72}"/>
    <pc:docChg chg="undo custSel modSld replTag">
      <pc:chgData name="Torbjørn Gerhard Haga" userId="147bc893-a43f-41e7-88a0-6c72c2e20fe4" providerId="ADAL" clId="{44253BDC-E129-4D81-BC28-B99DD8B46E72}" dt="2023-03-13T10:16:48.669" v="1463" actId="20577"/>
      <pc:docMkLst>
        <pc:docMk/>
      </pc:docMkLst>
      <pc:sldChg chg="addSp delSp modSp mod">
        <pc:chgData name="Torbjørn Gerhard Haga" userId="147bc893-a43f-41e7-88a0-6c72c2e20fe4" providerId="ADAL" clId="{44253BDC-E129-4D81-BC28-B99DD8B46E72}" dt="2023-03-09T14:31:31.175" v="1449" actId="20577"/>
        <pc:sldMkLst>
          <pc:docMk/>
          <pc:sldMk cId="0" sldId="259"/>
        </pc:sldMkLst>
        <pc:spChg chg="del mod">
          <ac:chgData name="Torbjørn Gerhard Haga" userId="147bc893-a43f-41e7-88a0-6c72c2e20fe4" providerId="ADAL" clId="{44253BDC-E129-4D81-BC28-B99DD8B46E72}" dt="2023-03-09T14:10:23.562" v="1338" actId="478"/>
          <ac:spMkLst>
            <pc:docMk/>
            <pc:sldMk cId="0" sldId="259"/>
            <ac:spMk id="3" creationId="{00000000-0000-0000-0000-000000000000}"/>
          </ac:spMkLst>
        </pc:spChg>
        <pc:spChg chg="mod">
          <ac:chgData name="Torbjørn Gerhard Haga" userId="147bc893-a43f-41e7-88a0-6c72c2e20fe4" providerId="ADAL" clId="{44253BDC-E129-4D81-BC28-B99DD8B46E72}" dt="2023-03-09T14:31:31.175" v="1449" actId="20577"/>
          <ac:spMkLst>
            <pc:docMk/>
            <pc:sldMk cId="0" sldId="259"/>
            <ac:spMk id="4" creationId="{00000000-0000-0000-0000-000000000000}"/>
          </ac:spMkLst>
        </pc:spChg>
        <pc:spChg chg="add del mod">
          <ac:chgData name="Torbjørn Gerhard Haga" userId="147bc893-a43f-41e7-88a0-6c72c2e20fe4" providerId="ADAL" clId="{44253BDC-E129-4D81-BC28-B99DD8B46E72}" dt="2023-03-07T14:34:41.127" v="319" actId="478"/>
          <ac:spMkLst>
            <pc:docMk/>
            <pc:sldMk cId="0" sldId="259"/>
            <ac:spMk id="11" creationId="{45E2F3B8-15F5-E4FE-DC8C-5C1AD6DE64C7}"/>
          </ac:spMkLst>
        </pc:spChg>
      </pc:sldChg>
      <pc:sldChg chg="modSp mod">
        <pc:chgData name="Torbjørn Gerhard Haga" userId="147bc893-a43f-41e7-88a0-6c72c2e20fe4" providerId="ADAL" clId="{44253BDC-E129-4D81-BC28-B99DD8B46E72}" dt="2023-03-13T10:16:48.669" v="1463" actId="20577"/>
        <pc:sldMkLst>
          <pc:docMk/>
          <pc:sldMk cId="4236079602" sldId="293"/>
        </pc:sldMkLst>
        <pc:spChg chg="mod">
          <ac:chgData name="Torbjørn Gerhard Haga" userId="147bc893-a43f-41e7-88a0-6c72c2e20fe4" providerId="ADAL" clId="{44253BDC-E129-4D81-BC28-B99DD8B46E72}" dt="2023-03-07T13:47:44.110" v="10" actId="20577"/>
          <ac:spMkLst>
            <pc:docMk/>
            <pc:sldMk cId="4236079602" sldId="293"/>
            <ac:spMk id="8" creationId="{76AE100F-08AC-4C47-BC49-0F209ADC6134}"/>
          </ac:spMkLst>
        </pc:spChg>
        <pc:spChg chg="mod">
          <ac:chgData name="Torbjørn Gerhard Haga" userId="147bc893-a43f-41e7-88a0-6c72c2e20fe4" providerId="ADAL" clId="{44253BDC-E129-4D81-BC28-B99DD8B46E72}" dt="2023-03-07T13:48:00.327" v="14" actId="20577"/>
          <ac:spMkLst>
            <pc:docMk/>
            <pc:sldMk cId="4236079602" sldId="293"/>
            <ac:spMk id="18" creationId="{EE65B49C-2D07-49C6-8AB8-618BFFBE18D4}"/>
          </ac:spMkLst>
        </pc:spChg>
        <pc:spChg chg="mod">
          <ac:chgData name="Torbjørn Gerhard Haga" userId="147bc893-a43f-41e7-88a0-6c72c2e20fe4" providerId="ADAL" clId="{44253BDC-E129-4D81-BC28-B99DD8B46E72}" dt="2023-03-07T13:49:05.344" v="16" actId="20577"/>
          <ac:spMkLst>
            <pc:docMk/>
            <pc:sldMk cId="4236079602" sldId="293"/>
            <ac:spMk id="26" creationId="{2664DF76-A81C-4C6B-A382-1C9C5CF47586}"/>
          </ac:spMkLst>
        </pc:spChg>
        <pc:spChg chg="mod">
          <ac:chgData name="Torbjørn Gerhard Haga" userId="147bc893-a43f-41e7-88a0-6c72c2e20fe4" providerId="ADAL" clId="{44253BDC-E129-4D81-BC28-B99DD8B46E72}" dt="2023-03-07T13:49:08.579" v="18" actId="20577"/>
          <ac:spMkLst>
            <pc:docMk/>
            <pc:sldMk cId="4236079602" sldId="293"/>
            <ac:spMk id="27" creationId="{1C1E8C2F-2349-45E9-8BC2-8562D9B73C63}"/>
          </ac:spMkLst>
        </pc:spChg>
        <pc:spChg chg="mod">
          <ac:chgData name="Torbjørn Gerhard Haga" userId="147bc893-a43f-41e7-88a0-6c72c2e20fe4" providerId="ADAL" clId="{44253BDC-E129-4D81-BC28-B99DD8B46E72}" dt="2023-03-07T13:49:32.915" v="22" actId="20577"/>
          <ac:spMkLst>
            <pc:docMk/>
            <pc:sldMk cId="4236079602" sldId="293"/>
            <ac:spMk id="30" creationId="{4AB2A112-F879-4752-8E0A-DD3122CABFA7}"/>
          </ac:spMkLst>
        </pc:spChg>
        <pc:spChg chg="mod">
          <ac:chgData name="Torbjørn Gerhard Haga" userId="147bc893-a43f-41e7-88a0-6c72c2e20fe4" providerId="ADAL" clId="{44253BDC-E129-4D81-BC28-B99DD8B46E72}" dt="2023-03-07T13:49:37.870" v="25" actId="20577"/>
          <ac:spMkLst>
            <pc:docMk/>
            <pc:sldMk cId="4236079602" sldId="293"/>
            <ac:spMk id="31" creationId="{DF1152D7-0D4B-431A-BEA0-DB0888AAEB86}"/>
          </ac:spMkLst>
        </pc:spChg>
        <pc:spChg chg="mod">
          <ac:chgData name="Torbjørn Gerhard Haga" userId="147bc893-a43f-41e7-88a0-6c72c2e20fe4" providerId="ADAL" clId="{44253BDC-E129-4D81-BC28-B99DD8B46E72}" dt="2023-03-07T13:53:55.775" v="28" actId="20577"/>
          <ac:spMkLst>
            <pc:docMk/>
            <pc:sldMk cId="4236079602" sldId="293"/>
            <ac:spMk id="35" creationId="{DF5A52D8-FBDF-42A1-82BB-88BBEAFAEDF1}"/>
          </ac:spMkLst>
        </pc:spChg>
        <pc:spChg chg="mod">
          <ac:chgData name="Torbjørn Gerhard Haga" userId="147bc893-a43f-41e7-88a0-6c72c2e20fe4" providerId="ADAL" clId="{44253BDC-E129-4D81-BC28-B99DD8B46E72}" dt="2023-03-07T13:54:07.506" v="31" actId="20577"/>
          <ac:spMkLst>
            <pc:docMk/>
            <pc:sldMk cId="4236079602" sldId="293"/>
            <ac:spMk id="36" creationId="{F0168CB7-F28F-47A3-A992-48C0DA0AB74C}"/>
          </ac:spMkLst>
        </pc:spChg>
        <pc:spChg chg="mod">
          <ac:chgData name="Torbjørn Gerhard Haga" userId="147bc893-a43f-41e7-88a0-6c72c2e20fe4" providerId="ADAL" clId="{44253BDC-E129-4D81-BC28-B99DD8B46E72}" dt="2023-03-07T13:54:48.997" v="58" actId="20577"/>
          <ac:spMkLst>
            <pc:docMk/>
            <pc:sldMk cId="4236079602" sldId="293"/>
            <ac:spMk id="39" creationId="{C17A0851-AA7A-48AB-91B7-9A12DBF01DF5}"/>
          </ac:spMkLst>
        </pc:spChg>
        <pc:spChg chg="mod">
          <ac:chgData name="Torbjørn Gerhard Haga" userId="147bc893-a43f-41e7-88a0-6c72c2e20fe4" providerId="ADAL" clId="{44253BDC-E129-4D81-BC28-B99DD8B46E72}" dt="2023-03-07T13:54:43.556" v="54" actId="20577"/>
          <ac:spMkLst>
            <pc:docMk/>
            <pc:sldMk cId="4236079602" sldId="293"/>
            <ac:spMk id="40" creationId="{A2433AC1-0285-4AD5-91D6-D3044E71F862}"/>
          </ac:spMkLst>
        </pc:spChg>
        <pc:spChg chg="mod">
          <ac:chgData name="Torbjørn Gerhard Haga" userId="147bc893-a43f-41e7-88a0-6c72c2e20fe4" providerId="ADAL" clId="{44253BDC-E129-4D81-BC28-B99DD8B46E72}" dt="2023-03-07T13:55:04.325" v="62" actId="20577"/>
          <ac:spMkLst>
            <pc:docMk/>
            <pc:sldMk cId="4236079602" sldId="293"/>
            <ac:spMk id="43" creationId="{EE330AD9-2F9A-42F3-A284-3FDE8A4881C3}"/>
          </ac:spMkLst>
        </pc:spChg>
        <pc:spChg chg="mod">
          <ac:chgData name="Torbjørn Gerhard Haga" userId="147bc893-a43f-41e7-88a0-6c72c2e20fe4" providerId="ADAL" clId="{44253BDC-E129-4D81-BC28-B99DD8B46E72}" dt="2023-03-07T13:55:15.492" v="65" actId="20577"/>
          <ac:spMkLst>
            <pc:docMk/>
            <pc:sldMk cId="4236079602" sldId="293"/>
            <ac:spMk id="44" creationId="{71C11019-0FB7-451D-B4E2-F6F0B191B63A}"/>
          </ac:spMkLst>
        </pc:spChg>
        <pc:spChg chg="mod">
          <ac:chgData name="Torbjørn Gerhard Haga" userId="147bc893-a43f-41e7-88a0-6c72c2e20fe4" providerId="ADAL" clId="{44253BDC-E129-4D81-BC28-B99DD8B46E72}" dt="2023-03-13T10:16:48.669" v="1463" actId="20577"/>
          <ac:spMkLst>
            <pc:docMk/>
            <pc:sldMk cId="4236079602" sldId="293"/>
            <ac:spMk id="47" creationId="{D51F14B8-0BF2-4D00-AF3C-462A0F5D20D3}"/>
          </ac:spMkLst>
        </pc:spChg>
        <pc:spChg chg="mod">
          <ac:chgData name="Torbjørn Gerhard Haga" userId="147bc893-a43f-41e7-88a0-6c72c2e20fe4" providerId="ADAL" clId="{44253BDC-E129-4D81-BC28-B99DD8B46E72}" dt="2023-03-07T13:55:54.348" v="74" actId="20577"/>
          <ac:spMkLst>
            <pc:docMk/>
            <pc:sldMk cId="4236079602" sldId="293"/>
            <ac:spMk id="48" creationId="{F0608A97-4792-412F-9BF1-E01B980D190C}"/>
          </ac:spMkLst>
        </pc:spChg>
        <pc:spChg chg="mod">
          <ac:chgData name="Torbjørn Gerhard Haga" userId="147bc893-a43f-41e7-88a0-6c72c2e20fe4" providerId="ADAL" clId="{44253BDC-E129-4D81-BC28-B99DD8B46E72}" dt="2023-03-07T13:56:21.245" v="77" actId="20577"/>
          <ac:spMkLst>
            <pc:docMk/>
            <pc:sldMk cId="4236079602" sldId="293"/>
            <ac:spMk id="51" creationId="{4437BF10-0C24-4962-ACD1-49E5C239E905}"/>
          </ac:spMkLst>
        </pc:spChg>
        <pc:spChg chg="mod">
          <ac:chgData name="Torbjørn Gerhard Haga" userId="147bc893-a43f-41e7-88a0-6c72c2e20fe4" providerId="ADAL" clId="{44253BDC-E129-4D81-BC28-B99DD8B46E72}" dt="2023-03-07T13:56:25.619" v="79" actId="20577"/>
          <ac:spMkLst>
            <pc:docMk/>
            <pc:sldMk cId="4236079602" sldId="293"/>
            <ac:spMk id="52" creationId="{0D1E9BBB-E42A-4EE0-A190-ED4F6F02FA1C}"/>
          </ac:spMkLst>
        </pc:spChg>
        <pc:spChg chg="mod">
          <ac:chgData name="Torbjørn Gerhard Haga" userId="147bc893-a43f-41e7-88a0-6c72c2e20fe4" providerId="ADAL" clId="{44253BDC-E129-4D81-BC28-B99DD8B46E72}" dt="2023-03-07T13:56:42.973" v="81" actId="20577"/>
          <ac:spMkLst>
            <pc:docMk/>
            <pc:sldMk cId="4236079602" sldId="293"/>
            <ac:spMk id="55" creationId="{27334D4F-29FE-408B-B4DA-D43F7D3FDD92}"/>
          </ac:spMkLst>
        </pc:spChg>
        <pc:spChg chg="mod">
          <ac:chgData name="Torbjørn Gerhard Haga" userId="147bc893-a43f-41e7-88a0-6c72c2e20fe4" providerId="ADAL" clId="{44253BDC-E129-4D81-BC28-B99DD8B46E72}" dt="2023-03-07T13:56:53.683" v="85" actId="20577"/>
          <ac:spMkLst>
            <pc:docMk/>
            <pc:sldMk cId="4236079602" sldId="293"/>
            <ac:spMk id="56" creationId="{42CD18E9-A8B4-4619-96CE-4A8D45534A66}"/>
          </ac:spMkLst>
        </pc:spChg>
        <pc:spChg chg="mod">
          <ac:chgData name="Torbjørn Gerhard Haga" userId="147bc893-a43f-41e7-88a0-6c72c2e20fe4" providerId="ADAL" clId="{44253BDC-E129-4D81-BC28-B99DD8B46E72}" dt="2023-03-07T13:57:14.532" v="89" actId="20577"/>
          <ac:spMkLst>
            <pc:docMk/>
            <pc:sldMk cId="4236079602" sldId="293"/>
            <ac:spMk id="67" creationId="{5A266592-7EC6-4438-86C4-0D794E011F91}"/>
          </ac:spMkLst>
        </pc:spChg>
        <pc:spChg chg="mod">
          <ac:chgData name="Torbjørn Gerhard Haga" userId="147bc893-a43f-41e7-88a0-6c72c2e20fe4" providerId="ADAL" clId="{44253BDC-E129-4D81-BC28-B99DD8B46E72}" dt="2023-03-07T13:57:27.670" v="93" actId="20577"/>
          <ac:spMkLst>
            <pc:docMk/>
            <pc:sldMk cId="4236079602" sldId="293"/>
            <ac:spMk id="68" creationId="{D0EF8B31-1190-421A-A2D2-BDF3BC897E57}"/>
          </ac:spMkLst>
        </pc:spChg>
        <pc:spChg chg="mod">
          <ac:chgData name="Torbjørn Gerhard Haga" userId="147bc893-a43f-41e7-88a0-6c72c2e20fe4" providerId="ADAL" clId="{44253BDC-E129-4D81-BC28-B99DD8B46E72}" dt="2023-03-07T13:57:36.201" v="95" actId="20577"/>
          <ac:spMkLst>
            <pc:docMk/>
            <pc:sldMk cId="4236079602" sldId="293"/>
            <ac:spMk id="73" creationId="{34CC410B-4928-4F57-9068-7EF0E95641FF}"/>
          </ac:spMkLst>
        </pc:spChg>
      </pc:sldChg>
      <pc:sldChg chg="addSp delSp modSp mod">
        <pc:chgData name="Torbjørn Gerhard Haga" userId="147bc893-a43f-41e7-88a0-6c72c2e20fe4" providerId="ADAL" clId="{44253BDC-E129-4D81-BC28-B99DD8B46E72}" dt="2023-03-13T10:16:42.645" v="1461" actId="20577"/>
        <pc:sldMkLst>
          <pc:docMk/>
          <pc:sldMk cId="1268911074" sldId="294"/>
        </pc:sldMkLst>
        <pc:spChg chg="mod ord">
          <ac:chgData name="Torbjørn Gerhard Haga" userId="147bc893-a43f-41e7-88a0-6c72c2e20fe4" providerId="ADAL" clId="{44253BDC-E129-4D81-BC28-B99DD8B46E72}" dt="2023-03-09T13:00:24.923" v="719" actId="1076"/>
          <ac:spMkLst>
            <pc:docMk/>
            <pc:sldMk cId="1268911074" sldId="294"/>
            <ac:spMk id="2" creationId="{00000000-0000-0000-0000-000000000000}"/>
          </ac:spMkLst>
        </pc:spChg>
        <pc:spChg chg="mod ord">
          <ac:chgData name="Torbjørn Gerhard Haga" userId="147bc893-a43f-41e7-88a0-6c72c2e20fe4" providerId="ADAL" clId="{44253BDC-E129-4D81-BC28-B99DD8B46E72}" dt="2023-03-09T13:00:08.033" v="695"/>
          <ac:spMkLst>
            <pc:docMk/>
            <pc:sldMk cId="1268911074" sldId="294"/>
            <ac:spMk id="3" creationId="{00000000-0000-0000-0000-000000000000}"/>
          </ac:spMkLst>
        </pc:spChg>
        <pc:spChg chg="mod ord">
          <ac:chgData name="Torbjørn Gerhard Haga" userId="147bc893-a43f-41e7-88a0-6c72c2e20fe4" providerId="ADAL" clId="{44253BDC-E129-4D81-BC28-B99DD8B46E72}" dt="2023-03-13T10:16:42.645" v="1461" actId="20577"/>
          <ac:spMkLst>
            <pc:docMk/>
            <pc:sldMk cId="1268911074" sldId="294"/>
            <ac:spMk id="4" creationId="{00000000-0000-0000-0000-000000000000}"/>
          </ac:spMkLst>
        </pc:spChg>
        <pc:spChg chg="add del mod">
          <ac:chgData name="Torbjørn Gerhard Haga" userId="147bc893-a43f-41e7-88a0-6c72c2e20fe4" providerId="ADAL" clId="{44253BDC-E129-4D81-BC28-B99DD8B46E72}" dt="2023-03-09T12:57:42.685" v="587" actId="478"/>
          <ac:spMkLst>
            <pc:docMk/>
            <pc:sldMk cId="1268911074" sldId="294"/>
            <ac:spMk id="5" creationId="{E3EAFFBD-E78C-ECEE-608A-BA04794F0B38}"/>
          </ac:spMkLst>
        </pc:spChg>
        <pc:spChg chg="add mod ord">
          <ac:chgData name="Torbjørn Gerhard Haga" userId="147bc893-a43f-41e7-88a0-6c72c2e20fe4" providerId="ADAL" clId="{44253BDC-E129-4D81-BC28-B99DD8B46E72}" dt="2023-03-09T13:00:08.049" v="711"/>
          <ac:spMkLst>
            <pc:docMk/>
            <pc:sldMk cId="1268911074" sldId="294"/>
            <ac:spMk id="6" creationId="{9A6A8C04-4E4F-4B23-F1DA-69B8D99C6E25}"/>
          </ac:spMkLst>
        </pc:spChg>
        <pc:spChg chg="mod ord">
          <ac:chgData name="Torbjørn Gerhard Haga" userId="147bc893-a43f-41e7-88a0-6c72c2e20fe4" providerId="ADAL" clId="{44253BDC-E129-4D81-BC28-B99DD8B46E72}" dt="2023-03-09T13:00:08.033" v="703"/>
          <ac:spMkLst>
            <pc:docMk/>
            <pc:sldMk cId="1268911074" sldId="294"/>
            <ac:spMk id="9" creationId="{28F8B238-C321-4146-8DBB-FDCD8001AF40}"/>
          </ac:spMkLst>
        </pc:spChg>
        <pc:spChg chg="mod ord">
          <ac:chgData name="Torbjørn Gerhard Haga" userId="147bc893-a43f-41e7-88a0-6c72c2e20fe4" providerId="ADAL" clId="{44253BDC-E129-4D81-BC28-B99DD8B46E72}" dt="2023-03-09T13:00:08.048" v="705"/>
          <ac:spMkLst>
            <pc:docMk/>
            <pc:sldMk cId="1268911074" sldId="294"/>
            <ac:spMk id="11" creationId="{7D8F5767-C691-4070-B562-03856AB359A9}"/>
          </ac:spMkLst>
        </pc:spChg>
        <pc:spChg chg="mod ord">
          <ac:chgData name="Torbjørn Gerhard Haga" userId="147bc893-a43f-41e7-88a0-6c72c2e20fe4" providerId="ADAL" clId="{44253BDC-E129-4D81-BC28-B99DD8B46E72}" dt="2023-03-09T13:00:08.049" v="709"/>
          <ac:spMkLst>
            <pc:docMk/>
            <pc:sldMk cId="1268911074" sldId="294"/>
            <ac:spMk id="13" creationId="{A1B2736C-3329-4AC2-BC5B-BCB0EB1BCA83}"/>
          </ac:spMkLst>
        </pc:spChg>
        <pc:spChg chg="mod ord">
          <ac:chgData name="Torbjørn Gerhard Haga" userId="147bc893-a43f-41e7-88a0-6c72c2e20fe4" providerId="ADAL" clId="{44253BDC-E129-4D81-BC28-B99DD8B46E72}" dt="2023-03-09T13:00:41.684" v="722" actId="20577"/>
          <ac:spMkLst>
            <pc:docMk/>
            <pc:sldMk cId="1268911074" sldId="294"/>
            <ac:spMk id="37" creationId="{E53865D6-BEEA-4911-9508-DAA5D596849E}"/>
          </ac:spMkLst>
        </pc:spChg>
        <pc:graphicFrameChg chg="mod">
          <ac:chgData name="Torbjørn Gerhard Haga" userId="147bc893-a43f-41e7-88a0-6c72c2e20fe4" providerId="ADAL" clId="{44253BDC-E129-4D81-BC28-B99DD8B46E72}" dt="2023-03-09T13:00:22.080" v="718" actId="1076"/>
          <ac:graphicFrameMkLst>
            <pc:docMk/>
            <pc:sldMk cId="1268911074" sldId="294"/>
            <ac:graphicFrameMk id="14" creationId="{FEE5DCE7-258C-401D-91CA-875821433730}"/>
          </ac:graphicFrameMkLst>
        </pc:graphicFrameChg>
        <pc:graphicFrameChg chg="mod">
          <ac:chgData name="Torbjørn Gerhard Haga" userId="147bc893-a43f-41e7-88a0-6c72c2e20fe4" providerId="ADAL" clId="{44253BDC-E129-4D81-BC28-B99DD8B46E72}" dt="2023-03-09T13:00:08.049" v="715"/>
          <ac:graphicFrameMkLst>
            <pc:docMk/>
            <pc:sldMk cId="1268911074" sldId="294"/>
            <ac:graphicFrameMk id="38" creationId="{5F4C0B46-4FDA-41C5-A9AA-50BBB634C3EF}"/>
          </ac:graphicFrameMkLst>
        </pc:graphicFrameChg>
        <pc:picChg chg="mod ord">
          <ac:chgData name="Torbjørn Gerhard Haga" userId="147bc893-a43f-41e7-88a0-6c72c2e20fe4" providerId="ADAL" clId="{44253BDC-E129-4D81-BC28-B99DD8B46E72}" dt="2023-03-09T13:00:08.033" v="699"/>
          <ac:picMkLst>
            <pc:docMk/>
            <pc:sldMk cId="1268911074" sldId="294"/>
            <ac:picMk id="10" creationId="{F22B33B1-C91B-4ADB-B2EB-F5FBED4501A7}"/>
          </ac:picMkLst>
        </pc:picChg>
        <pc:picChg chg="mod ord">
          <ac:chgData name="Torbjørn Gerhard Haga" userId="147bc893-a43f-41e7-88a0-6c72c2e20fe4" providerId="ADAL" clId="{44253BDC-E129-4D81-BC28-B99DD8B46E72}" dt="2023-03-09T13:00:08.048" v="707"/>
          <ac:picMkLst>
            <pc:docMk/>
            <pc:sldMk cId="1268911074" sldId="294"/>
            <ac:picMk id="12" creationId="{0516CA7C-5289-4528-95BE-7555936C316A}"/>
          </ac:picMkLst>
        </pc:picChg>
      </pc:sldChg>
    </pc:docChg>
  </pc:docChgLst>
  <pc:docChgLst>
    <pc:chgData name="Mona Stensrud" userId="6b5b44ab-4912-41a1-a7da-19a693e4e13b" providerId="ADAL" clId="{D5387402-140F-4D6D-A843-CB21C5AF483F}"/>
    <pc:docChg chg="custSel modSld">
      <pc:chgData name="Mona Stensrud" userId="6b5b44ab-4912-41a1-a7da-19a693e4e13b" providerId="ADAL" clId="{D5387402-140F-4D6D-A843-CB21C5AF483F}" dt="2023-02-23T10:59:49.058" v="39" actId="1076"/>
      <pc:docMkLst>
        <pc:docMk/>
      </pc:docMkLst>
      <pc:sldChg chg="modSp mod">
        <pc:chgData name="Mona Stensrud" userId="6b5b44ab-4912-41a1-a7da-19a693e4e13b" providerId="ADAL" clId="{D5387402-140F-4D6D-A843-CB21C5AF483F}" dt="2023-02-23T09:35:55.326" v="1" actId="20577"/>
        <pc:sldMkLst>
          <pc:docMk/>
          <pc:sldMk cId="0" sldId="256"/>
        </pc:sldMkLst>
        <pc:spChg chg="mod">
          <ac:chgData name="Mona Stensrud" userId="6b5b44ab-4912-41a1-a7da-19a693e4e13b" providerId="ADAL" clId="{D5387402-140F-4D6D-A843-CB21C5AF483F}" dt="2023-02-23T09:35:55.326" v="1" actId="20577"/>
          <ac:spMkLst>
            <pc:docMk/>
            <pc:sldMk cId="0" sldId="256"/>
            <ac:spMk id="2" creationId="{00000000-0000-0000-0000-000000000000}"/>
          </ac:spMkLst>
        </pc:spChg>
      </pc:sldChg>
      <pc:sldChg chg="addSp delSp modSp mod">
        <pc:chgData name="Mona Stensrud" userId="6b5b44ab-4912-41a1-a7da-19a693e4e13b" providerId="ADAL" clId="{D5387402-140F-4D6D-A843-CB21C5AF483F}" dt="2023-02-23T10:50:52.326" v="6" actId="14100"/>
        <pc:sldMkLst>
          <pc:docMk/>
          <pc:sldMk cId="1675239523" sldId="278"/>
        </pc:sldMkLst>
        <pc:spChg chg="mod">
          <ac:chgData name="Mona Stensrud" userId="6b5b44ab-4912-41a1-a7da-19a693e4e13b" providerId="ADAL" clId="{D5387402-140F-4D6D-A843-CB21C5AF483F}" dt="2023-02-23T10:49:51.129" v="3" actId="6549"/>
          <ac:spMkLst>
            <pc:docMk/>
            <pc:sldMk cId="1675239523" sldId="278"/>
            <ac:spMk id="5" creationId="{E38DFFC0-1DFB-4234-9B26-76DA39173DE9}"/>
          </ac:spMkLst>
        </pc:spChg>
        <pc:picChg chg="del">
          <ac:chgData name="Mona Stensrud" userId="6b5b44ab-4912-41a1-a7da-19a693e4e13b" providerId="ADAL" clId="{D5387402-140F-4D6D-A843-CB21C5AF483F}" dt="2023-02-23T10:50:24.800" v="4" actId="478"/>
          <ac:picMkLst>
            <pc:docMk/>
            <pc:sldMk cId="1675239523" sldId="278"/>
            <ac:picMk id="2" creationId="{87D55524-4A2A-442A-9BF8-41610ADCD0CF}"/>
          </ac:picMkLst>
        </pc:picChg>
        <pc:picChg chg="add mod">
          <ac:chgData name="Mona Stensrud" userId="6b5b44ab-4912-41a1-a7da-19a693e4e13b" providerId="ADAL" clId="{D5387402-140F-4D6D-A843-CB21C5AF483F}" dt="2023-02-23T10:50:52.326" v="6" actId="14100"/>
          <ac:picMkLst>
            <pc:docMk/>
            <pc:sldMk cId="1675239523" sldId="278"/>
            <ac:picMk id="3" creationId="{96E85C81-2212-6412-5563-0CBCF8E30543}"/>
          </ac:picMkLst>
        </pc:picChg>
      </pc:sldChg>
      <pc:sldChg chg="addSp delSp modSp mod">
        <pc:chgData name="Mona Stensrud" userId="6b5b44ab-4912-41a1-a7da-19a693e4e13b" providerId="ADAL" clId="{D5387402-140F-4D6D-A843-CB21C5AF483F}" dt="2023-02-23T10:59:49.058" v="39" actId="1076"/>
        <pc:sldMkLst>
          <pc:docMk/>
          <pc:sldMk cId="4096937992" sldId="283"/>
        </pc:sldMkLst>
        <pc:picChg chg="del">
          <ac:chgData name="Mona Stensrud" userId="6b5b44ab-4912-41a1-a7da-19a693e4e13b" providerId="ADAL" clId="{D5387402-140F-4D6D-A843-CB21C5AF483F}" dt="2023-02-23T10:58:31.863" v="36" actId="478"/>
          <ac:picMkLst>
            <pc:docMk/>
            <pc:sldMk cId="4096937992" sldId="283"/>
            <ac:picMk id="2" creationId="{AC703DC5-9F2E-4796-9624-F77C2DE889DB}"/>
          </ac:picMkLst>
        </pc:picChg>
        <pc:picChg chg="add mod">
          <ac:chgData name="Mona Stensrud" userId="6b5b44ab-4912-41a1-a7da-19a693e4e13b" providerId="ADAL" clId="{D5387402-140F-4D6D-A843-CB21C5AF483F}" dt="2023-02-23T10:57:54.929" v="35" actId="1076"/>
          <ac:picMkLst>
            <pc:docMk/>
            <pc:sldMk cId="4096937992" sldId="283"/>
            <ac:picMk id="4" creationId="{BE138FD4-E80A-EDFA-BBAA-DCE0945F6796}"/>
          </ac:picMkLst>
        </pc:picChg>
        <pc:picChg chg="add mod">
          <ac:chgData name="Mona Stensrud" userId="6b5b44ab-4912-41a1-a7da-19a693e4e13b" providerId="ADAL" clId="{D5387402-140F-4D6D-A843-CB21C5AF483F}" dt="2023-02-23T10:58:56.590" v="38" actId="1076"/>
          <ac:picMkLst>
            <pc:docMk/>
            <pc:sldMk cId="4096937992" sldId="283"/>
            <ac:picMk id="8" creationId="{AF4B7437-104E-24EA-5CE7-35A99F0C2628}"/>
          </ac:picMkLst>
        </pc:picChg>
        <pc:picChg chg="del">
          <ac:chgData name="Mona Stensrud" userId="6b5b44ab-4912-41a1-a7da-19a693e4e13b" providerId="ADAL" clId="{D5387402-140F-4D6D-A843-CB21C5AF483F}" dt="2023-02-23T10:57:33.884" v="33" actId="478"/>
          <ac:picMkLst>
            <pc:docMk/>
            <pc:sldMk cId="4096937992" sldId="283"/>
            <ac:picMk id="11" creationId="{BCF8B26F-AAFA-417C-A7A8-8E4D69909B61}"/>
          </ac:picMkLst>
        </pc:picChg>
        <pc:picChg chg="mod">
          <ac:chgData name="Mona Stensrud" userId="6b5b44ab-4912-41a1-a7da-19a693e4e13b" providerId="ADAL" clId="{D5387402-140F-4D6D-A843-CB21C5AF483F}" dt="2023-02-23T10:59:49.058" v="39" actId="1076"/>
          <ac:picMkLst>
            <pc:docMk/>
            <pc:sldMk cId="4096937992" sldId="283"/>
            <ac:picMk id="12" creationId="{39BEE7C6-2D13-47A6-9492-BFDB9FC535EE}"/>
          </ac:picMkLst>
        </pc:picChg>
      </pc:sldChg>
      <pc:sldChg chg="addSp delSp modSp mod">
        <pc:chgData name="Mona Stensrud" userId="6b5b44ab-4912-41a1-a7da-19a693e4e13b" providerId="ADAL" clId="{D5387402-140F-4D6D-A843-CB21C5AF483F}" dt="2023-02-23T10:55:08.893" v="29" actId="1076"/>
        <pc:sldMkLst>
          <pc:docMk/>
          <pc:sldMk cId="4242974035" sldId="284"/>
        </pc:sldMkLst>
        <pc:picChg chg="add mod">
          <ac:chgData name="Mona Stensrud" userId="6b5b44ab-4912-41a1-a7da-19a693e4e13b" providerId="ADAL" clId="{D5387402-140F-4D6D-A843-CB21C5AF483F}" dt="2023-02-23T10:55:08.893" v="29" actId="1076"/>
          <ac:picMkLst>
            <pc:docMk/>
            <pc:sldMk cId="4242974035" sldId="284"/>
            <ac:picMk id="2" creationId="{2C342AFA-2644-5DE2-A0C1-0D7E5571B6E5}"/>
          </ac:picMkLst>
        </pc:picChg>
        <pc:picChg chg="del">
          <ac:chgData name="Mona Stensrud" userId="6b5b44ab-4912-41a1-a7da-19a693e4e13b" providerId="ADAL" clId="{D5387402-140F-4D6D-A843-CB21C5AF483F}" dt="2023-02-23T10:54:14.924" v="26" actId="478"/>
          <ac:picMkLst>
            <pc:docMk/>
            <pc:sldMk cId="4242974035" sldId="284"/>
            <ac:picMk id="3" creationId="{463500AE-1063-4B49-9A83-B9F0D52BDB12}"/>
          </ac:picMkLst>
        </pc:picChg>
      </pc:sldChg>
      <pc:sldChg chg="addSp delSp modSp mod">
        <pc:chgData name="Mona Stensrud" userId="6b5b44ab-4912-41a1-a7da-19a693e4e13b" providerId="ADAL" clId="{D5387402-140F-4D6D-A843-CB21C5AF483F}" dt="2023-02-23T10:53:37.563" v="25" actId="1076"/>
        <pc:sldMkLst>
          <pc:docMk/>
          <pc:sldMk cId="1796633223" sldId="285"/>
        </pc:sldMkLst>
        <pc:spChg chg="mod">
          <ac:chgData name="Mona Stensrud" userId="6b5b44ab-4912-41a1-a7da-19a693e4e13b" providerId="ADAL" clId="{D5387402-140F-4D6D-A843-CB21C5AF483F}" dt="2023-02-23T10:52:12.059" v="19" actId="6549"/>
          <ac:spMkLst>
            <pc:docMk/>
            <pc:sldMk cId="1796633223" sldId="285"/>
            <ac:spMk id="5" creationId="{E38DFFC0-1DFB-4234-9B26-76DA39173DE9}"/>
          </ac:spMkLst>
        </pc:spChg>
        <pc:picChg chg="del">
          <ac:chgData name="Mona Stensrud" userId="6b5b44ab-4912-41a1-a7da-19a693e4e13b" providerId="ADAL" clId="{D5387402-140F-4D6D-A843-CB21C5AF483F}" dt="2023-02-23T10:53:19.339" v="23" actId="478"/>
          <ac:picMkLst>
            <pc:docMk/>
            <pc:sldMk cId="1796633223" sldId="285"/>
            <ac:picMk id="2" creationId="{1C64C584-E1CE-4039-88C4-C59D0F7DAF6B}"/>
          </ac:picMkLst>
        </pc:picChg>
        <pc:picChg chg="add mod">
          <ac:chgData name="Mona Stensrud" userId="6b5b44ab-4912-41a1-a7da-19a693e4e13b" providerId="ADAL" clId="{D5387402-140F-4D6D-A843-CB21C5AF483F}" dt="2023-02-23T10:53:06.303" v="22" actId="1076"/>
          <ac:picMkLst>
            <pc:docMk/>
            <pc:sldMk cId="1796633223" sldId="285"/>
            <ac:picMk id="6" creationId="{CB09E93A-61F7-82BE-E14A-8EE4F99A6148}"/>
          </ac:picMkLst>
        </pc:picChg>
        <pc:picChg chg="del">
          <ac:chgData name="Mona Stensrud" userId="6b5b44ab-4912-41a1-a7da-19a693e4e13b" providerId="ADAL" clId="{D5387402-140F-4D6D-A843-CB21C5AF483F}" dt="2023-02-23T10:52:46.290" v="20" actId="478"/>
          <ac:picMkLst>
            <pc:docMk/>
            <pc:sldMk cId="1796633223" sldId="285"/>
            <ac:picMk id="8" creationId="{27A44A7B-4C7F-492D-8059-9F6E85AD2A23}"/>
          </ac:picMkLst>
        </pc:picChg>
        <pc:picChg chg="add mod">
          <ac:chgData name="Mona Stensrud" userId="6b5b44ab-4912-41a1-a7da-19a693e4e13b" providerId="ADAL" clId="{D5387402-140F-4D6D-A843-CB21C5AF483F}" dt="2023-02-23T10:53:37.563" v="25" actId="1076"/>
          <ac:picMkLst>
            <pc:docMk/>
            <pc:sldMk cId="1796633223" sldId="285"/>
            <ac:picMk id="9" creationId="{0A7624C9-765C-B3B5-183D-1DC680EA9036}"/>
          </ac:picMkLst>
        </pc:picChg>
      </pc:sldChg>
      <pc:sldChg chg="addSp delSp modSp mod">
        <pc:chgData name="Mona Stensrud" userId="6b5b44ab-4912-41a1-a7da-19a693e4e13b" providerId="ADAL" clId="{D5387402-140F-4D6D-A843-CB21C5AF483F}" dt="2023-02-23T10:51:53.057" v="13" actId="14100"/>
        <pc:sldMkLst>
          <pc:docMk/>
          <pc:sldMk cId="2193423041" sldId="295"/>
        </pc:sldMkLst>
        <pc:spChg chg="mod">
          <ac:chgData name="Mona Stensrud" userId="6b5b44ab-4912-41a1-a7da-19a693e4e13b" providerId="ADAL" clId="{D5387402-140F-4D6D-A843-CB21C5AF483F}" dt="2023-02-23T10:51:06.829" v="8" actId="6549"/>
          <ac:spMkLst>
            <pc:docMk/>
            <pc:sldMk cId="2193423041" sldId="295"/>
            <ac:spMk id="5" creationId="{E38DFFC0-1DFB-4234-9B26-76DA39173DE9}"/>
          </ac:spMkLst>
        </pc:spChg>
        <pc:graphicFrameChg chg="del modGraphic">
          <ac:chgData name="Mona Stensrud" userId="6b5b44ab-4912-41a1-a7da-19a693e4e13b" providerId="ADAL" clId="{D5387402-140F-4D6D-A843-CB21C5AF483F}" dt="2023-02-23T10:51:31.680" v="11" actId="478"/>
          <ac:graphicFrameMkLst>
            <pc:docMk/>
            <pc:sldMk cId="2193423041" sldId="295"/>
            <ac:graphicFrameMk id="3" creationId="{CC61589E-19E8-48B8-9CF2-82EB699BF0CC}"/>
          </ac:graphicFrameMkLst>
        </pc:graphicFrameChg>
        <pc:picChg chg="add mod">
          <ac:chgData name="Mona Stensrud" userId="6b5b44ab-4912-41a1-a7da-19a693e4e13b" providerId="ADAL" clId="{D5387402-140F-4D6D-A843-CB21C5AF483F}" dt="2023-02-23T10:51:53.057" v="13" actId="14100"/>
          <ac:picMkLst>
            <pc:docMk/>
            <pc:sldMk cId="2193423041" sldId="295"/>
            <ac:picMk id="2" creationId="{99AC574D-301F-5604-FC57-FC3796660EB1}"/>
          </ac:picMkLst>
        </pc:picChg>
      </pc:sldChg>
      <pc:sldChg chg="addSp delSp modSp mod">
        <pc:chgData name="Mona Stensrud" userId="6b5b44ab-4912-41a1-a7da-19a693e4e13b" providerId="ADAL" clId="{D5387402-140F-4D6D-A843-CB21C5AF483F}" dt="2023-02-23T10:56:17.959" v="32" actId="14100"/>
        <pc:sldMkLst>
          <pc:docMk/>
          <pc:sldMk cId="2585314920" sldId="296"/>
        </pc:sldMkLst>
        <pc:picChg chg="add mod">
          <ac:chgData name="Mona Stensrud" userId="6b5b44ab-4912-41a1-a7da-19a693e4e13b" providerId="ADAL" clId="{D5387402-140F-4D6D-A843-CB21C5AF483F}" dt="2023-02-23T10:56:17.959" v="32" actId="14100"/>
          <ac:picMkLst>
            <pc:docMk/>
            <pc:sldMk cId="2585314920" sldId="296"/>
            <ac:picMk id="2" creationId="{0F1A9DC1-0679-1681-E6FC-022A74C2E82C}"/>
          </ac:picMkLst>
        </pc:picChg>
        <pc:picChg chg="del">
          <ac:chgData name="Mona Stensrud" userId="6b5b44ab-4912-41a1-a7da-19a693e4e13b" providerId="ADAL" clId="{D5387402-140F-4D6D-A843-CB21C5AF483F}" dt="2023-02-23T10:55:46.088" v="30" actId="478"/>
          <ac:picMkLst>
            <pc:docMk/>
            <pc:sldMk cId="2585314920" sldId="296"/>
            <ac:picMk id="4" creationId="{27543ECC-ECD4-412A-B820-7C30C6947681}"/>
          </ac:picMkLst>
        </pc:picChg>
      </pc:sldChg>
    </pc:docChg>
  </pc:docChgLst>
  <pc:docChgLst>
    <pc:chgData name="Mona Stensrud" userId="6b5b44ab-4912-41a1-a7da-19a693e4e13b" providerId="ADAL" clId="{E4D30CCF-40CE-49B1-9254-927CEEAAEB0F}"/>
    <pc:docChg chg="custSel modSld">
      <pc:chgData name="Mona Stensrud" userId="6b5b44ab-4912-41a1-a7da-19a693e4e13b" providerId="ADAL" clId="{E4D30CCF-40CE-49B1-9254-927CEEAAEB0F}" dt="2023-03-13T11:22:04.056" v="24" actId="1076"/>
      <pc:docMkLst>
        <pc:docMk/>
      </pc:docMkLst>
      <pc:sldChg chg="modSp mod">
        <pc:chgData name="Mona Stensrud" userId="6b5b44ab-4912-41a1-a7da-19a693e4e13b" providerId="ADAL" clId="{E4D30CCF-40CE-49B1-9254-927CEEAAEB0F}" dt="2023-03-13T09:52:36.814" v="18" actId="20577"/>
        <pc:sldMkLst>
          <pc:docMk/>
          <pc:sldMk cId="0" sldId="259"/>
        </pc:sldMkLst>
        <pc:spChg chg="mod">
          <ac:chgData name="Mona Stensrud" userId="6b5b44ab-4912-41a1-a7da-19a693e4e13b" providerId="ADAL" clId="{E4D30CCF-40CE-49B1-9254-927CEEAAEB0F}" dt="2023-03-13T09:52:36.814" v="18" actId="20577"/>
          <ac:spMkLst>
            <pc:docMk/>
            <pc:sldMk cId="0" sldId="259"/>
            <ac:spMk id="4" creationId="{00000000-0000-0000-0000-000000000000}"/>
          </ac:spMkLst>
        </pc:spChg>
      </pc:sldChg>
      <pc:sldChg chg="addSp delSp modSp mod">
        <pc:chgData name="Mona Stensrud" userId="6b5b44ab-4912-41a1-a7da-19a693e4e13b" providerId="ADAL" clId="{E4D30CCF-40CE-49B1-9254-927CEEAAEB0F}" dt="2023-03-13T11:21:22.692" v="21" actId="1076"/>
        <pc:sldMkLst>
          <pc:docMk/>
          <pc:sldMk cId="1675239523" sldId="278"/>
        </pc:sldMkLst>
        <pc:picChg chg="add mod">
          <ac:chgData name="Mona Stensrud" userId="6b5b44ab-4912-41a1-a7da-19a693e4e13b" providerId="ADAL" clId="{E4D30CCF-40CE-49B1-9254-927CEEAAEB0F}" dt="2023-03-13T11:21:22.692" v="21" actId="1076"/>
          <ac:picMkLst>
            <pc:docMk/>
            <pc:sldMk cId="1675239523" sldId="278"/>
            <ac:picMk id="2" creationId="{D5345D38-3349-0284-875D-83E060C5A3C7}"/>
          </ac:picMkLst>
        </pc:picChg>
        <pc:picChg chg="del">
          <ac:chgData name="Mona Stensrud" userId="6b5b44ab-4912-41a1-a7da-19a693e4e13b" providerId="ADAL" clId="{E4D30CCF-40CE-49B1-9254-927CEEAAEB0F}" dt="2023-03-13T11:21:04.963" v="19" actId="21"/>
          <ac:picMkLst>
            <pc:docMk/>
            <pc:sldMk cId="1675239523" sldId="278"/>
            <ac:picMk id="3" creationId="{96E85C81-2212-6412-5563-0CBCF8E30543}"/>
          </ac:picMkLst>
        </pc:picChg>
      </pc:sldChg>
      <pc:sldChg chg="addSp delSp modSp mod">
        <pc:chgData name="Mona Stensrud" userId="6b5b44ab-4912-41a1-a7da-19a693e4e13b" providerId="ADAL" clId="{E4D30CCF-40CE-49B1-9254-927CEEAAEB0F}" dt="2023-03-13T09:26:25.556" v="17" actId="1076"/>
        <pc:sldMkLst>
          <pc:docMk/>
          <pc:sldMk cId="4096937992" sldId="283"/>
        </pc:sldMkLst>
        <pc:picChg chg="add del mod">
          <ac:chgData name="Mona Stensrud" userId="6b5b44ab-4912-41a1-a7da-19a693e4e13b" providerId="ADAL" clId="{E4D30CCF-40CE-49B1-9254-927CEEAAEB0F}" dt="2023-03-13T09:25:11.445" v="11" actId="21"/>
          <ac:picMkLst>
            <pc:docMk/>
            <pc:sldMk cId="4096937992" sldId="283"/>
            <ac:picMk id="2" creationId="{DFD14BCF-5996-4F95-EA14-546B7F807139}"/>
          </ac:picMkLst>
        </pc:picChg>
        <pc:picChg chg="del">
          <ac:chgData name="Mona Stensrud" userId="6b5b44ab-4912-41a1-a7da-19a693e4e13b" providerId="ADAL" clId="{E4D30CCF-40CE-49B1-9254-927CEEAAEB0F}" dt="2023-03-13T09:21:54.462" v="0" actId="478"/>
          <ac:picMkLst>
            <pc:docMk/>
            <pc:sldMk cId="4096937992" sldId="283"/>
            <ac:picMk id="6" creationId="{2369FBE8-2BE5-4E82-86D8-02516221D8F6}"/>
          </ac:picMkLst>
        </pc:picChg>
        <pc:picChg chg="del">
          <ac:chgData name="Mona Stensrud" userId="6b5b44ab-4912-41a1-a7da-19a693e4e13b" providerId="ADAL" clId="{E4D30CCF-40CE-49B1-9254-927CEEAAEB0F}" dt="2023-03-13T09:23:15.765" v="3" actId="21"/>
          <ac:picMkLst>
            <pc:docMk/>
            <pc:sldMk cId="4096937992" sldId="283"/>
            <ac:picMk id="8" creationId="{AF4B7437-104E-24EA-5CE7-35A99F0C2628}"/>
          </ac:picMkLst>
        </pc:picChg>
        <pc:picChg chg="add mod">
          <ac:chgData name="Mona Stensrud" userId="6b5b44ab-4912-41a1-a7da-19a693e4e13b" providerId="ADAL" clId="{E4D30CCF-40CE-49B1-9254-927CEEAAEB0F}" dt="2023-03-13T09:26:25.556" v="17" actId="1076"/>
          <ac:picMkLst>
            <pc:docMk/>
            <pc:sldMk cId="4096937992" sldId="283"/>
            <ac:picMk id="10" creationId="{92AE626E-DE44-C082-D549-1A9BE451E05A}"/>
          </ac:picMkLst>
        </pc:picChg>
        <pc:picChg chg="add del mod">
          <ac:chgData name="Mona Stensrud" userId="6b5b44ab-4912-41a1-a7da-19a693e4e13b" providerId="ADAL" clId="{E4D30CCF-40CE-49B1-9254-927CEEAAEB0F}" dt="2023-03-13T09:25:45.181" v="14" actId="21"/>
          <ac:picMkLst>
            <pc:docMk/>
            <pc:sldMk cId="4096937992" sldId="283"/>
            <ac:picMk id="11" creationId="{C9E79873-D544-F163-610C-9B6351D47426}"/>
          </ac:picMkLst>
        </pc:picChg>
        <pc:picChg chg="mod">
          <ac:chgData name="Mona Stensrud" userId="6b5b44ab-4912-41a1-a7da-19a693e4e13b" providerId="ADAL" clId="{E4D30CCF-40CE-49B1-9254-927CEEAAEB0F}" dt="2023-03-13T09:24:02.480" v="8" actId="1076"/>
          <ac:picMkLst>
            <pc:docMk/>
            <pc:sldMk cId="4096937992" sldId="283"/>
            <ac:picMk id="12" creationId="{39BEE7C6-2D13-47A6-9492-BFDB9FC535EE}"/>
          </ac:picMkLst>
        </pc:picChg>
        <pc:picChg chg="add mod">
          <ac:chgData name="Mona Stensrud" userId="6b5b44ab-4912-41a1-a7da-19a693e4e13b" providerId="ADAL" clId="{E4D30CCF-40CE-49B1-9254-927CEEAAEB0F}" dt="2023-03-13T09:25:31.135" v="13" actId="1076"/>
          <ac:picMkLst>
            <pc:docMk/>
            <pc:sldMk cId="4096937992" sldId="283"/>
            <ac:picMk id="16" creationId="{6D4FECEB-59A3-2ADF-9F68-216A2D946A93}"/>
          </ac:picMkLst>
        </pc:picChg>
        <pc:picChg chg="add mod">
          <ac:chgData name="Mona Stensrud" userId="6b5b44ab-4912-41a1-a7da-19a693e4e13b" providerId="ADAL" clId="{E4D30CCF-40CE-49B1-9254-927CEEAAEB0F}" dt="2023-03-13T09:26:05.816" v="16" actId="1076"/>
          <ac:picMkLst>
            <pc:docMk/>
            <pc:sldMk cId="4096937992" sldId="283"/>
            <ac:picMk id="17" creationId="{BC659DC0-8557-7245-8E77-2334C82A7220}"/>
          </ac:picMkLst>
        </pc:picChg>
      </pc:sldChg>
      <pc:sldChg chg="addSp delSp modSp mod">
        <pc:chgData name="Mona Stensrud" userId="6b5b44ab-4912-41a1-a7da-19a693e4e13b" providerId="ADAL" clId="{E4D30CCF-40CE-49B1-9254-927CEEAAEB0F}" dt="2023-03-13T11:22:04.056" v="24" actId="1076"/>
        <pc:sldMkLst>
          <pc:docMk/>
          <pc:sldMk cId="2193423041" sldId="295"/>
        </pc:sldMkLst>
        <pc:picChg chg="del">
          <ac:chgData name="Mona Stensrud" userId="6b5b44ab-4912-41a1-a7da-19a693e4e13b" providerId="ADAL" clId="{E4D30CCF-40CE-49B1-9254-927CEEAAEB0F}" dt="2023-03-13T11:21:47.369" v="22" actId="21"/>
          <ac:picMkLst>
            <pc:docMk/>
            <pc:sldMk cId="2193423041" sldId="295"/>
            <ac:picMk id="2" creationId="{99AC574D-301F-5604-FC57-FC3796660EB1}"/>
          </ac:picMkLst>
        </pc:picChg>
        <pc:picChg chg="add mod">
          <ac:chgData name="Mona Stensrud" userId="6b5b44ab-4912-41a1-a7da-19a693e4e13b" providerId="ADAL" clId="{E4D30CCF-40CE-49B1-9254-927CEEAAEB0F}" dt="2023-03-13T11:22:04.056" v="24" actId="1076"/>
          <ac:picMkLst>
            <pc:docMk/>
            <pc:sldMk cId="2193423041" sldId="295"/>
            <ac:picMk id="3" creationId="{B479F82B-9034-5FBB-7722-3FD3AB913831}"/>
          </ac:picMkLst>
        </pc:picChg>
      </pc:sldChg>
    </pc:docChg>
  </pc:docChgLst>
  <pc:docChgLst>
    <pc:chgData name="Thomas Berntsen" userId="S::thomas.berntsen@flytoget.no::e73201f1-2566-4b23-a76d-b32d5664fa5b" providerId="AD" clId="Web-{9A0E0046-C3F0-A747-9176-6D645115F2E6}"/>
    <pc:docChg chg="mod modSld">
      <pc:chgData name="Thomas Berntsen" userId="S::thomas.berntsen@flytoget.no::e73201f1-2566-4b23-a76d-b32d5664fa5b" providerId="AD" clId="Web-{9A0E0046-C3F0-A747-9176-6D645115F2E6}" dt="2023-03-15T18:27:35.790" v="22"/>
      <pc:docMkLst>
        <pc:docMk/>
      </pc:docMkLst>
      <pc:sldChg chg="modSp addCm">
        <pc:chgData name="Thomas Berntsen" userId="S::thomas.berntsen@flytoget.no::e73201f1-2566-4b23-a76d-b32d5664fa5b" providerId="AD" clId="Web-{9A0E0046-C3F0-A747-9176-6D645115F2E6}" dt="2023-03-15T18:27:35.790" v="22"/>
        <pc:sldMkLst>
          <pc:docMk/>
          <pc:sldMk cId="0" sldId="259"/>
        </pc:sldMkLst>
        <pc:spChg chg="mod">
          <ac:chgData name="Thomas Berntsen" userId="S::thomas.berntsen@flytoget.no::e73201f1-2566-4b23-a76d-b32d5664fa5b" providerId="AD" clId="Web-{9A0E0046-C3F0-A747-9176-6D645115F2E6}" dt="2023-03-15T18:26:05.550" v="20" actId="20577"/>
          <ac:spMkLst>
            <pc:docMk/>
            <pc:sldMk cId="0" sldId="259"/>
            <ac:spMk id="4" creationId="{00000000-0000-0000-0000-000000000000}"/>
          </ac:spMkLst>
        </pc:spChg>
        <pc:extLst>
          <p:ext xmlns:p="http://schemas.openxmlformats.org/presentationml/2006/main" uri="{D6D511B9-2390-475A-947B-AFAB55BFBCF1}">
            <pc226:cmChg xmlns:pc226="http://schemas.microsoft.com/office/powerpoint/2022/06/main/command" chg="add">
              <pc226:chgData name="Thomas Berntsen" userId="S::thomas.berntsen@flytoget.no::e73201f1-2566-4b23-a76d-b32d5664fa5b" providerId="AD" clId="Web-{9A0E0046-C3F0-A747-9176-6D645115F2E6}" dt="2023-03-15T18:27:35.790" v="22"/>
              <pc2:cmMkLst xmlns:pc2="http://schemas.microsoft.com/office/powerpoint/2019/9/main/command">
                <pc:docMk/>
                <pc:sldMk cId="0" sldId="259"/>
                <pc2:cmMk id="{04C313BF-0D45-4741-8283-93B710E69484}"/>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_126_4BA20BE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56443769628986"/>
          <c:y val="0.21743764125164747"/>
          <c:w val="0.8464355623037102"/>
          <c:h val="0.60766217286452773"/>
        </c:manualLayout>
      </c:layout>
      <c:barChart>
        <c:barDir val="col"/>
        <c:grouping val="clustered"/>
        <c:varyColors val="0"/>
        <c:ser>
          <c:idx val="0"/>
          <c:order val="0"/>
          <c:tx>
            <c:strRef>
              <c:f>'Grafer øk rap2022'!$B$200</c:f>
              <c:strCache>
                <c:ptCount val="1"/>
                <c:pt idx="0">
                  <c:v>2021</c:v>
                </c:pt>
              </c:strCache>
            </c:strRef>
          </c:tx>
          <c:spPr>
            <a:solidFill>
              <a:sysClr val="window" lastClr="FFFFFF">
                <a:lumMod val="50000"/>
              </a:sysClr>
            </a:solidFill>
            <a:ln>
              <a:noFill/>
            </a:ln>
            <a:effectLst/>
          </c:spPr>
          <c:invertIfNegative val="0"/>
          <c:cat>
            <c:strRef>
              <c:f>'Grafer øk rap2022'!$A$205:$A$207</c:f>
              <c:strCache>
                <c:ptCount val="3"/>
                <c:pt idx="0">
                  <c:v>Okt</c:v>
                </c:pt>
                <c:pt idx="1">
                  <c:v>Nov</c:v>
                </c:pt>
                <c:pt idx="2">
                  <c:v>Des</c:v>
                </c:pt>
              </c:strCache>
            </c:strRef>
          </c:cat>
          <c:val>
            <c:numRef>
              <c:f>'Grafer øk rap2022'!$B$205:$B$207</c:f>
              <c:numCache>
                <c:formatCode>_(* #,##0_);_(* \(#,##0\);_(* "-"_);_(@_)</c:formatCode>
                <c:ptCount val="3"/>
                <c:pt idx="0">
                  <c:v>410403</c:v>
                </c:pt>
                <c:pt idx="1">
                  <c:v>422845</c:v>
                </c:pt>
                <c:pt idx="2">
                  <c:v>240667</c:v>
                </c:pt>
              </c:numCache>
            </c:numRef>
          </c:val>
          <c:extLst>
            <c:ext xmlns:c16="http://schemas.microsoft.com/office/drawing/2014/chart" uri="{C3380CC4-5D6E-409C-BE32-E72D297353CC}">
              <c16:uniqueId val="{00000000-73A0-469E-94C7-C1C36F9B88FC}"/>
            </c:ext>
          </c:extLst>
        </c:ser>
        <c:ser>
          <c:idx val="1"/>
          <c:order val="1"/>
          <c:tx>
            <c:strRef>
              <c:f>'Grafer øk rap2022'!$C$200</c:f>
              <c:strCache>
                <c:ptCount val="1"/>
                <c:pt idx="0">
                  <c:v>2022</c:v>
                </c:pt>
              </c:strCache>
            </c:strRef>
          </c:tx>
          <c:spPr>
            <a:solidFill>
              <a:srgbClr val="FD4F00"/>
            </a:solidFill>
            <a:ln>
              <a:noFill/>
            </a:ln>
            <a:effectLst/>
          </c:spPr>
          <c:invertIfNegative val="0"/>
          <c:cat>
            <c:strRef>
              <c:f>'Grafer øk rap2022'!$A$205:$A$207</c:f>
              <c:strCache>
                <c:ptCount val="3"/>
                <c:pt idx="0">
                  <c:v>Okt</c:v>
                </c:pt>
                <c:pt idx="1">
                  <c:v>Nov</c:v>
                </c:pt>
                <c:pt idx="2">
                  <c:v>Des</c:v>
                </c:pt>
              </c:strCache>
            </c:strRef>
          </c:cat>
          <c:val>
            <c:numRef>
              <c:f>'Grafer øk rap2022'!$C$205:$C$207</c:f>
              <c:numCache>
                <c:formatCode>_(* #,##0_);_(* \(#,##0\);_(* "-"_);_(@_)</c:formatCode>
                <c:ptCount val="3"/>
                <c:pt idx="0">
                  <c:v>525183</c:v>
                </c:pt>
                <c:pt idx="1">
                  <c:v>507036</c:v>
                </c:pt>
                <c:pt idx="2">
                  <c:v>415316</c:v>
                </c:pt>
              </c:numCache>
            </c:numRef>
          </c:val>
          <c:extLst>
            <c:ext xmlns:c16="http://schemas.microsoft.com/office/drawing/2014/chart" uri="{C3380CC4-5D6E-409C-BE32-E72D297353CC}">
              <c16:uniqueId val="{00000001-73A0-469E-94C7-C1C36F9B88FC}"/>
            </c:ext>
          </c:extLst>
        </c:ser>
        <c:dLbls>
          <c:showLegendKey val="0"/>
          <c:showVal val="0"/>
          <c:showCatName val="0"/>
          <c:showSerName val="0"/>
          <c:showPercent val="0"/>
          <c:showBubbleSize val="0"/>
        </c:dLbls>
        <c:gapWidth val="219"/>
        <c:overlap val="-27"/>
        <c:axId val="852231520"/>
        <c:axId val="735175520"/>
      </c:barChart>
      <c:catAx>
        <c:axId val="85223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35175520"/>
        <c:crosses val="autoZero"/>
        <c:auto val="1"/>
        <c:lblAlgn val="ctr"/>
        <c:lblOffset val="100"/>
        <c:noMultiLvlLbl val="0"/>
      </c:catAx>
      <c:valAx>
        <c:axId val="735175520"/>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52231520"/>
        <c:crosses val="autoZero"/>
        <c:crossBetween val="between"/>
      </c:valAx>
      <c:spPr>
        <a:noFill/>
        <a:ln>
          <a:noFill/>
        </a:ln>
        <a:effectLst/>
      </c:spPr>
    </c:plotArea>
    <c:legend>
      <c:legendPos val="b"/>
      <c:layout>
        <c:manualLayout>
          <c:xMode val="edge"/>
          <c:yMode val="edge"/>
          <c:x val="0.42743409316492653"/>
          <c:y val="0.86925727792079466"/>
          <c:w val="0.29241384955948413"/>
          <c:h val="0.118440398069744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nb-N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AA116C4-97D7-46AF-BD6D-5C2C23405651}" type="datetimeFigureOut">
              <a:rPr lang="nb-NO" smtClean="0"/>
              <a:t>16.03.2023</a:t>
            </a:fld>
            <a:endParaRPr lang="nb-NO"/>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FFA5A04-0A57-492E-A416-41849B15AFD0}" type="slidenum">
              <a:rPr lang="nb-NO" smtClean="0"/>
              <a:t>‹#›</a:t>
            </a:fld>
            <a:endParaRPr lang="nb-NO"/>
          </a:p>
        </p:txBody>
      </p:sp>
    </p:spTree>
    <p:extLst>
      <p:ext uri="{BB962C8B-B14F-4D97-AF65-F5344CB8AC3E}">
        <p14:creationId xmlns:p14="http://schemas.microsoft.com/office/powerpoint/2010/main" val="2680317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2FFA5A04-0A57-492E-A416-41849B15AFD0}" type="slidenum">
              <a:rPr lang="nb-NO" smtClean="0"/>
              <a:t>1</a:t>
            </a:fld>
            <a:endParaRPr lang="nb-NO"/>
          </a:p>
        </p:txBody>
      </p:sp>
    </p:spTree>
    <p:extLst>
      <p:ext uri="{BB962C8B-B14F-4D97-AF65-F5344CB8AC3E}">
        <p14:creationId xmlns:p14="http://schemas.microsoft.com/office/powerpoint/2010/main" val="2433330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a:p>
            <a:endParaRPr lang="nb-NO"/>
          </a:p>
        </p:txBody>
      </p:sp>
      <p:sp>
        <p:nvSpPr>
          <p:cNvPr id="4" name="Plassholder for lysbildenummer 3"/>
          <p:cNvSpPr>
            <a:spLocks noGrp="1"/>
          </p:cNvSpPr>
          <p:nvPr>
            <p:ph type="sldNum" sz="quarter" idx="10"/>
          </p:nvPr>
        </p:nvSpPr>
        <p:spPr/>
        <p:txBody>
          <a:bodyPr/>
          <a:lstStyle/>
          <a:p>
            <a:fld id="{9E84C1BC-BCFA-4099-AFA9-FDC85D971D19}" type="slidenum">
              <a:rPr lang="en-GB" smtClean="0"/>
              <a:t>11</a:t>
            </a:fld>
            <a:endParaRPr lang="en-GB"/>
          </a:p>
        </p:txBody>
      </p:sp>
    </p:spTree>
    <p:extLst>
      <p:ext uri="{BB962C8B-B14F-4D97-AF65-F5344CB8AC3E}">
        <p14:creationId xmlns:p14="http://schemas.microsoft.com/office/powerpoint/2010/main" val="3464354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2FFA5A04-0A57-492E-A416-41849B15AFD0}" type="slidenum">
              <a:rPr lang="nb-NO" smtClean="0"/>
              <a:t>2</a:t>
            </a:fld>
            <a:endParaRPr lang="nb-NO"/>
          </a:p>
        </p:txBody>
      </p:sp>
    </p:spTree>
    <p:extLst>
      <p:ext uri="{BB962C8B-B14F-4D97-AF65-F5344CB8AC3E}">
        <p14:creationId xmlns:p14="http://schemas.microsoft.com/office/powerpoint/2010/main" val="589611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FFA5A04-0A57-492E-A416-41849B15AFD0}" type="slidenum">
              <a:rPr lang="nb-NO" smtClean="0"/>
              <a:t>3</a:t>
            </a:fld>
            <a:endParaRPr lang="nb-NO"/>
          </a:p>
        </p:txBody>
      </p:sp>
    </p:spTree>
    <p:extLst>
      <p:ext uri="{BB962C8B-B14F-4D97-AF65-F5344CB8AC3E}">
        <p14:creationId xmlns:p14="http://schemas.microsoft.com/office/powerpoint/2010/main" val="1070541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2FFA5A04-0A57-492E-A416-41849B15AFD0}" type="slidenum">
              <a:rPr lang="nb-NO" smtClean="0"/>
              <a:t>4</a:t>
            </a:fld>
            <a:endParaRPr lang="nb-NO"/>
          </a:p>
        </p:txBody>
      </p:sp>
    </p:spTree>
    <p:extLst>
      <p:ext uri="{BB962C8B-B14F-4D97-AF65-F5344CB8AC3E}">
        <p14:creationId xmlns:p14="http://schemas.microsoft.com/office/powerpoint/2010/main" val="214293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a:p>
            <a:endParaRPr lang="nb-NO"/>
          </a:p>
        </p:txBody>
      </p:sp>
      <p:sp>
        <p:nvSpPr>
          <p:cNvPr id="4" name="Plassholder for lysbildenummer 3"/>
          <p:cNvSpPr>
            <a:spLocks noGrp="1"/>
          </p:cNvSpPr>
          <p:nvPr>
            <p:ph type="sldNum" sz="quarter" idx="10"/>
          </p:nvPr>
        </p:nvSpPr>
        <p:spPr/>
        <p:txBody>
          <a:bodyPr/>
          <a:lstStyle/>
          <a:p>
            <a:fld id="{9E84C1BC-BCFA-4099-AFA9-FDC85D971D19}" type="slidenum">
              <a:rPr lang="en-GB" smtClean="0"/>
              <a:t>6</a:t>
            </a:fld>
            <a:endParaRPr lang="en-GB"/>
          </a:p>
        </p:txBody>
      </p:sp>
    </p:spTree>
    <p:extLst>
      <p:ext uri="{BB962C8B-B14F-4D97-AF65-F5344CB8AC3E}">
        <p14:creationId xmlns:p14="http://schemas.microsoft.com/office/powerpoint/2010/main" val="167754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a:p>
            <a:endParaRPr lang="nb-NO"/>
          </a:p>
        </p:txBody>
      </p:sp>
      <p:sp>
        <p:nvSpPr>
          <p:cNvPr id="4" name="Plassholder for lysbildenummer 3"/>
          <p:cNvSpPr>
            <a:spLocks noGrp="1"/>
          </p:cNvSpPr>
          <p:nvPr>
            <p:ph type="sldNum" sz="quarter" idx="10"/>
          </p:nvPr>
        </p:nvSpPr>
        <p:spPr/>
        <p:txBody>
          <a:bodyPr/>
          <a:lstStyle/>
          <a:p>
            <a:fld id="{9E84C1BC-BCFA-4099-AFA9-FDC85D971D19}" type="slidenum">
              <a:rPr lang="en-GB" smtClean="0"/>
              <a:t>7</a:t>
            </a:fld>
            <a:endParaRPr lang="en-GB"/>
          </a:p>
        </p:txBody>
      </p:sp>
    </p:spTree>
    <p:extLst>
      <p:ext uri="{BB962C8B-B14F-4D97-AF65-F5344CB8AC3E}">
        <p14:creationId xmlns:p14="http://schemas.microsoft.com/office/powerpoint/2010/main" val="3915666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E84C1BC-BCFA-4099-AFA9-FDC85D971D19}" type="slidenum">
              <a:rPr lang="en-GB" smtClean="0"/>
              <a:t>8</a:t>
            </a:fld>
            <a:endParaRPr lang="en-GB"/>
          </a:p>
        </p:txBody>
      </p:sp>
    </p:spTree>
    <p:extLst>
      <p:ext uri="{BB962C8B-B14F-4D97-AF65-F5344CB8AC3E}">
        <p14:creationId xmlns:p14="http://schemas.microsoft.com/office/powerpoint/2010/main" val="3682758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E84C1BC-BCFA-4099-AFA9-FDC85D971D19}" type="slidenum">
              <a:rPr lang="en-GB" smtClean="0"/>
              <a:t>9</a:t>
            </a:fld>
            <a:endParaRPr lang="en-GB"/>
          </a:p>
        </p:txBody>
      </p:sp>
    </p:spTree>
    <p:extLst>
      <p:ext uri="{BB962C8B-B14F-4D97-AF65-F5344CB8AC3E}">
        <p14:creationId xmlns:p14="http://schemas.microsoft.com/office/powerpoint/2010/main" val="670739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E84C1BC-BCFA-4099-AFA9-FDC85D971D19}" type="slidenum">
              <a:rPr lang="en-GB" smtClean="0"/>
              <a:t>10</a:t>
            </a:fld>
            <a:endParaRPr lang="en-GB"/>
          </a:p>
        </p:txBody>
      </p:sp>
    </p:spTree>
    <p:extLst>
      <p:ext uri="{BB962C8B-B14F-4D97-AF65-F5344CB8AC3E}">
        <p14:creationId xmlns:p14="http://schemas.microsoft.com/office/powerpoint/2010/main" val="1075662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303E4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303E48"/>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303E4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905001" y="0"/>
            <a:ext cx="10286998" cy="6857998"/>
          </a:xfrm>
          <a:prstGeom prst="rect">
            <a:avLst/>
          </a:prstGeom>
        </p:spPr>
      </p:pic>
      <p:sp>
        <p:nvSpPr>
          <p:cNvPr id="17" name="bg object 17"/>
          <p:cNvSpPr/>
          <p:nvPr/>
        </p:nvSpPr>
        <p:spPr>
          <a:xfrm>
            <a:off x="0" y="0"/>
            <a:ext cx="2930525" cy="6858000"/>
          </a:xfrm>
          <a:custGeom>
            <a:avLst/>
            <a:gdLst/>
            <a:ahLst/>
            <a:cxnLst/>
            <a:rect l="l" t="t" r="r" b="b"/>
            <a:pathLst>
              <a:path w="2930525" h="6858000">
                <a:moveTo>
                  <a:pt x="2930486" y="0"/>
                </a:moveTo>
                <a:lnTo>
                  <a:pt x="0" y="0"/>
                </a:lnTo>
                <a:lnTo>
                  <a:pt x="0" y="6857999"/>
                </a:lnTo>
                <a:lnTo>
                  <a:pt x="2930486" y="6857999"/>
                </a:lnTo>
                <a:lnTo>
                  <a:pt x="2930486" y="0"/>
                </a:lnTo>
                <a:close/>
              </a:path>
            </a:pathLst>
          </a:custGeom>
          <a:solidFill>
            <a:srgbClr val="303E48"/>
          </a:solidFill>
        </p:spPr>
        <p:txBody>
          <a:bodyPr wrap="square" lIns="0" tIns="0" rIns="0" bIns="0" rtlCol="0"/>
          <a:lstStyle/>
          <a:p>
            <a:endParaRPr/>
          </a:p>
        </p:txBody>
      </p:sp>
      <p:sp>
        <p:nvSpPr>
          <p:cNvPr id="18" name="bg object 18"/>
          <p:cNvSpPr/>
          <p:nvPr/>
        </p:nvSpPr>
        <p:spPr>
          <a:xfrm>
            <a:off x="0" y="0"/>
            <a:ext cx="2930525" cy="6858000"/>
          </a:xfrm>
          <a:custGeom>
            <a:avLst/>
            <a:gdLst/>
            <a:ahLst/>
            <a:cxnLst/>
            <a:rect l="l" t="t" r="r" b="b"/>
            <a:pathLst>
              <a:path w="2930525" h="6858000">
                <a:moveTo>
                  <a:pt x="0" y="0"/>
                </a:moveTo>
                <a:lnTo>
                  <a:pt x="2930487" y="0"/>
                </a:lnTo>
                <a:lnTo>
                  <a:pt x="2930487" y="6858000"/>
                </a:lnTo>
                <a:lnTo>
                  <a:pt x="0" y="6858000"/>
                </a:lnTo>
                <a:lnTo>
                  <a:pt x="0" y="0"/>
                </a:lnTo>
                <a:close/>
              </a:path>
            </a:pathLst>
          </a:custGeom>
          <a:ln w="12700">
            <a:solidFill>
              <a:srgbClr val="303E48"/>
            </a:solidFill>
          </a:ln>
        </p:spPr>
        <p:txBody>
          <a:bodyPr wrap="square" lIns="0" tIns="0" rIns="0" bIns="0" rtlCol="0"/>
          <a:lstStyle/>
          <a:p>
            <a:endParaRPr/>
          </a:p>
        </p:txBody>
      </p:sp>
      <p:pic>
        <p:nvPicPr>
          <p:cNvPr id="19" name="bg object 19"/>
          <p:cNvPicPr/>
          <p:nvPr/>
        </p:nvPicPr>
        <p:blipFill>
          <a:blip r:embed="rId3" cstate="print"/>
          <a:stretch>
            <a:fillRect/>
          </a:stretch>
        </p:blipFill>
        <p:spPr>
          <a:xfrm>
            <a:off x="343054" y="6142045"/>
            <a:ext cx="2087999" cy="525712"/>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tel, undertittel og innhold punktlis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marL="1792773" indent="-30479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3" y="658285"/>
            <a:ext cx="9025467" cy="571500"/>
          </a:xfrm>
        </p:spPr>
        <p:txBody>
          <a:bodyPr tIns="0">
            <a:normAutofit/>
          </a:bodyPr>
          <a:lstStyle>
            <a:lvl1pPr marL="0" indent="0">
              <a:buFontTx/>
              <a:buNone/>
              <a:defRPr sz="1867" baseline="0">
                <a:solidFill>
                  <a:schemeClr val="bg2"/>
                </a:solidFill>
              </a:defRPr>
            </a:lvl1pPr>
            <a:lvl2pPr marL="355591" indent="0">
              <a:buFontTx/>
              <a:buNone/>
              <a:defRPr>
                <a:solidFill>
                  <a:schemeClr val="accent1"/>
                </a:solidFill>
              </a:defRPr>
            </a:lvl2pPr>
            <a:lvl3pPr marL="709065" indent="0">
              <a:buFontTx/>
              <a:buNone/>
              <a:defRPr>
                <a:solidFill>
                  <a:schemeClr val="accent1"/>
                </a:solidFill>
              </a:defRPr>
            </a:lvl3pPr>
            <a:lvl4pPr marL="1079473" indent="0">
              <a:buFontTx/>
              <a:buNone/>
              <a:defRPr>
                <a:solidFill>
                  <a:schemeClr val="accent1"/>
                </a:solidFill>
              </a:defRPr>
            </a:lvl4pPr>
            <a:lvl5pPr marL="2438339" indent="0">
              <a:buFontTx/>
              <a:buNone/>
              <a:defRPr>
                <a:solidFill>
                  <a:schemeClr val="accent1"/>
                </a:solidFill>
              </a:defRPr>
            </a:lvl5pPr>
          </a:lstStyle>
          <a:p>
            <a:pPr lvl="0"/>
            <a:r>
              <a:rPr lang="en-US"/>
              <a:t>Click to edit subtitle</a:t>
            </a:r>
          </a:p>
        </p:txBody>
      </p:sp>
    </p:spTree>
    <p:extLst>
      <p:ext uri="{BB962C8B-B14F-4D97-AF65-F5344CB8AC3E}">
        <p14:creationId xmlns:p14="http://schemas.microsoft.com/office/powerpoint/2010/main" val="83054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heme" Target="../theme/theme2.xml"/><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B3CAB5-1066-4CA8-B917-595D17790655}"/>
              </a:ext>
            </a:extLst>
          </p:cNvPr>
          <p:cNvGraphicFramePr>
            <a:graphicFrameLocks noChangeAspect="1"/>
          </p:cNvGraphicFramePr>
          <p:nvPr userDrawn="1">
            <p:custDataLst>
              <p:tags r:id="rId7"/>
            </p:custDataLst>
            <p:extLst>
              <p:ext uri="{D42A27DB-BD31-4B8C-83A1-F6EECF244321}">
                <p14:modId xmlns:p14="http://schemas.microsoft.com/office/powerpoint/2010/main" val="3046689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1DB3CAB5-1066-4CA8-B917-595D1779065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a:xfrm>
            <a:off x="386085" y="327659"/>
            <a:ext cx="11419828" cy="330200"/>
          </a:xfrm>
          <a:prstGeom prst="rect">
            <a:avLst/>
          </a:prstGeom>
        </p:spPr>
        <p:txBody>
          <a:bodyPr wrap="square" lIns="0" tIns="0" rIns="0" bIns="0">
            <a:spAutoFit/>
          </a:bodyPr>
          <a:lstStyle>
            <a:lvl1pPr>
              <a:defRPr sz="2000" b="1" i="0">
                <a:solidFill>
                  <a:srgbClr val="303E48"/>
                </a:solidFill>
                <a:latin typeface="Arial"/>
                <a:cs typeface="Arial"/>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3"/>
            </p:custDataLst>
            <p:extLst>
              <p:ext uri="{D42A27DB-BD31-4B8C-83A1-F6EECF244321}">
                <p14:modId xmlns:p14="http://schemas.microsoft.com/office/powerpoint/2010/main" val="1936223226"/>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Objekt 3"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2" name="Title Placeholder 1"/>
          <p:cNvSpPr>
            <a:spLocks noGrp="1"/>
          </p:cNvSpPr>
          <p:nvPr>
            <p:ph type="title"/>
          </p:nvPr>
        </p:nvSpPr>
        <p:spPr>
          <a:xfrm>
            <a:off x="334433" y="216705"/>
            <a:ext cx="9025929" cy="454656"/>
          </a:xfrm>
          <a:prstGeom prst="rect">
            <a:avLst/>
          </a:prstGeom>
        </p:spPr>
        <p:txBody>
          <a:bodyPr vert="horz" lIns="91440" tIns="45720" rIns="91440" bIns="45720" rtlCol="0" anchor="ctr">
            <a:normAutofit/>
          </a:bodyPr>
          <a:lstStyle/>
          <a:p>
            <a:r>
              <a:rPr lang="nb-NO"/>
              <a:t>Klikk for å redigere tittelstil</a:t>
            </a:r>
            <a:endParaRPr lang="en-GB"/>
          </a:p>
        </p:txBody>
      </p:sp>
      <p:sp>
        <p:nvSpPr>
          <p:cNvPr id="3" name="Text Placeholder 2"/>
          <p:cNvSpPr>
            <a:spLocks noGrp="1"/>
          </p:cNvSpPr>
          <p:nvPr>
            <p:ph type="body" idx="1"/>
          </p:nvPr>
        </p:nvSpPr>
        <p:spPr>
          <a:xfrm>
            <a:off x="1390652" y="1604433"/>
            <a:ext cx="10466089" cy="4525963"/>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grpSp>
        <p:nvGrpSpPr>
          <p:cNvPr id="15" name="Group 14"/>
          <p:cNvGrpSpPr/>
          <p:nvPr/>
        </p:nvGrpSpPr>
        <p:grpSpPr>
          <a:xfrm>
            <a:off x="9899651" y="330174"/>
            <a:ext cx="1890029" cy="231061"/>
            <a:chOff x="2371158" y="2038351"/>
            <a:chExt cx="6284913" cy="768351"/>
          </a:xfrm>
        </p:grpSpPr>
        <p:sp>
          <p:nvSpPr>
            <p:cNvPr id="16" name="Freeform 11"/>
            <p:cNvSpPr>
              <a:spLocks noEditPoints="1"/>
            </p:cNvSpPr>
            <p:nvPr userDrawn="1"/>
          </p:nvSpPr>
          <p:spPr bwMode="auto">
            <a:xfrm>
              <a:off x="2371158" y="2038351"/>
              <a:ext cx="1855788" cy="757238"/>
            </a:xfrm>
            <a:custGeom>
              <a:avLst/>
              <a:gdLst>
                <a:gd name="T0" fmla="*/ 495 w 495"/>
                <a:gd name="T1" fmla="*/ 202 h 202"/>
                <a:gd name="T2" fmla="*/ 430 w 495"/>
                <a:gd name="T3" fmla="*/ 202 h 202"/>
                <a:gd name="T4" fmla="*/ 387 w 495"/>
                <a:gd name="T5" fmla="*/ 158 h 202"/>
                <a:gd name="T6" fmla="*/ 346 w 495"/>
                <a:gd name="T7" fmla="*/ 141 h 202"/>
                <a:gd name="T8" fmla="*/ 147 w 495"/>
                <a:gd name="T9" fmla="*/ 141 h 202"/>
                <a:gd name="T10" fmla="*/ 112 w 495"/>
                <a:gd name="T11" fmla="*/ 127 h 202"/>
                <a:gd name="T12" fmla="*/ 95 w 495"/>
                <a:gd name="T13" fmla="*/ 111 h 202"/>
                <a:gd name="T14" fmla="*/ 385 w 495"/>
                <a:gd name="T15" fmla="*/ 111 h 202"/>
                <a:gd name="T16" fmla="*/ 436 w 495"/>
                <a:gd name="T17" fmla="*/ 134 h 202"/>
                <a:gd name="T18" fmla="*/ 495 w 495"/>
                <a:gd name="T19" fmla="*/ 202 h 202"/>
                <a:gd name="T20" fmla="*/ 59 w 495"/>
                <a:gd name="T21" fmla="*/ 67 h 202"/>
                <a:gd name="T22" fmla="*/ 110 w 495"/>
                <a:gd name="T23" fmla="*/ 91 h 202"/>
                <a:gd name="T24" fmla="*/ 399 w 495"/>
                <a:gd name="T25" fmla="*/ 91 h 202"/>
                <a:gd name="T26" fmla="*/ 383 w 495"/>
                <a:gd name="T27" fmla="*/ 75 h 202"/>
                <a:gd name="T28" fmla="*/ 347 w 495"/>
                <a:gd name="T29" fmla="*/ 61 h 202"/>
                <a:gd name="T30" fmla="*/ 149 w 495"/>
                <a:gd name="T31" fmla="*/ 61 h 202"/>
                <a:gd name="T32" fmla="*/ 108 w 495"/>
                <a:gd name="T33" fmla="*/ 44 h 202"/>
                <a:gd name="T34" fmla="*/ 65 w 495"/>
                <a:gd name="T35" fmla="*/ 0 h 202"/>
                <a:gd name="T36" fmla="*/ 0 w 495"/>
                <a:gd name="T37" fmla="*/ 0 h 202"/>
                <a:gd name="T38" fmla="*/ 59 w 495"/>
                <a:gd name="T39" fmla="*/ 6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5" h="202">
                  <a:moveTo>
                    <a:pt x="495" y="202"/>
                  </a:moveTo>
                  <a:cubicBezTo>
                    <a:pt x="430" y="202"/>
                    <a:pt x="430" y="202"/>
                    <a:pt x="430" y="202"/>
                  </a:cubicBezTo>
                  <a:cubicBezTo>
                    <a:pt x="387" y="158"/>
                    <a:pt x="387" y="158"/>
                    <a:pt x="387" y="158"/>
                  </a:cubicBezTo>
                  <a:cubicBezTo>
                    <a:pt x="374" y="144"/>
                    <a:pt x="359" y="141"/>
                    <a:pt x="346" y="141"/>
                  </a:cubicBezTo>
                  <a:cubicBezTo>
                    <a:pt x="147" y="141"/>
                    <a:pt x="147" y="141"/>
                    <a:pt x="147" y="141"/>
                  </a:cubicBezTo>
                  <a:cubicBezTo>
                    <a:pt x="136" y="141"/>
                    <a:pt x="123" y="137"/>
                    <a:pt x="112" y="127"/>
                  </a:cubicBezTo>
                  <a:cubicBezTo>
                    <a:pt x="95" y="111"/>
                    <a:pt x="95" y="111"/>
                    <a:pt x="95" y="111"/>
                  </a:cubicBezTo>
                  <a:cubicBezTo>
                    <a:pt x="385" y="111"/>
                    <a:pt x="385" y="111"/>
                    <a:pt x="385" y="111"/>
                  </a:cubicBezTo>
                  <a:cubicBezTo>
                    <a:pt x="406" y="111"/>
                    <a:pt x="419" y="115"/>
                    <a:pt x="436" y="134"/>
                  </a:cubicBezTo>
                  <a:lnTo>
                    <a:pt x="495" y="202"/>
                  </a:lnTo>
                  <a:close/>
                  <a:moveTo>
                    <a:pt x="59" y="67"/>
                  </a:moveTo>
                  <a:cubicBezTo>
                    <a:pt x="76" y="87"/>
                    <a:pt x="89" y="91"/>
                    <a:pt x="110" y="91"/>
                  </a:cubicBezTo>
                  <a:cubicBezTo>
                    <a:pt x="399" y="91"/>
                    <a:pt x="399" y="91"/>
                    <a:pt x="399" y="91"/>
                  </a:cubicBezTo>
                  <a:cubicBezTo>
                    <a:pt x="383" y="75"/>
                    <a:pt x="383" y="75"/>
                    <a:pt x="383" y="75"/>
                  </a:cubicBezTo>
                  <a:cubicBezTo>
                    <a:pt x="372" y="65"/>
                    <a:pt x="358" y="61"/>
                    <a:pt x="347" y="61"/>
                  </a:cubicBezTo>
                  <a:cubicBezTo>
                    <a:pt x="149" y="61"/>
                    <a:pt x="149" y="61"/>
                    <a:pt x="149" y="61"/>
                  </a:cubicBezTo>
                  <a:cubicBezTo>
                    <a:pt x="135" y="61"/>
                    <a:pt x="121" y="57"/>
                    <a:pt x="108" y="44"/>
                  </a:cubicBezTo>
                  <a:cubicBezTo>
                    <a:pt x="65" y="0"/>
                    <a:pt x="65" y="0"/>
                    <a:pt x="65" y="0"/>
                  </a:cubicBezTo>
                  <a:cubicBezTo>
                    <a:pt x="0" y="0"/>
                    <a:pt x="0" y="0"/>
                    <a:pt x="0" y="0"/>
                  </a:cubicBezTo>
                  <a:lnTo>
                    <a:pt x="59" y="6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17" name="Freeform 12"/>
            <p:cNvSpPr>
              <a:spLocks noEditPoints="1"/>
            </p:cNvSpPr>
            <p:nvPr userDrawn="1"/>
          </p:nvSpPr>
          <p:spPr bwMode="auto">
            <a:xfrm>
              <a:off x="4609533" y="2255839"/>
              <a:ext cx="4046538" cy="550863"/>
            </a:xfrm>
            <a:custGeom>
              <a:avLst/>
              <a:gdLst>
                <a:gd name="T0" fmla="*/ 953 w 1079"/>
                <a:gd name="T1" fmla="*/ 3 h 147"/>
                <a:gd name="T2" fmla="*/ 952 w 1079"/>
                <a:gd name="T3" fmla="*/ 29 h 147"/>
                <a:gd name="T4" fmla="*/ 1001 w 1079"/>
                <a:gd name="T5" fmla="*/ 31 h 147"/>
                <a:gd name="T6" fmla="*/ 1002 w 1079"/>
                <a:gd name="T7" fmla="*/ 144 h 147"/>
                <a:gd name="T8" fmla="*/ 1030 w 1079"/>
                <a:gd name="T9" fmla="*/ 143 h 147"/>
                <a:gd name="T10" fmla="*/ 1078 w 1079"/>
                <a:gd name="T11" fmla="*/ 31 h 147"/>
                <a:gd name="T12" fmla="*/ 1079 w 1079"/>
                <a:gd name="T13" fmla="*/ 4 h 147"/>
                <a:gd name="T14" fmla="*/ 929 w 1079"/>
                <a:gd name="T15" fmla="*/ 117 h 147"/>
                <a:gd name="T16" fmla="*/ 846 w 1079"/>
                <a:gd name="T17" fmla="*/ 86 h 147"/>
                <a:gd name="T18" fmla="*/ 919 w 1079"/>
                <a:gd name="T19" fmla="*/ 85 h 147"/>
                <a:gd name="T20" fmla="*/ 918 w 1079"/>
                <a:gd name="T21" fmla="*/ 58 h 147"/>
                <a:gd name="T22" fmla="*/ 846 w 1079"/>
                <a:gd name="T23" fmla="*/ 31 h 147"/>
                <a:gd name="T24" fmla="*/ 929 w 1079"/>
                <a:gd name="T25" fmla="*/ 29 h 147"/>
                <a:gd name="T26" fmla="*/ 927 w 1079"/>
                <a:gd name="T27" fmla="*/ 3 h 147"/>
                <a:gd name="T28" fmla="*/ 817 w 1079"/>
                <a:gd name="T29" fmla="*/ 4 h 147"/>
                <a:gd name="T30" fmla="*/ 818 w 1079"/>
                <a:gd name="T31" fmla="*/ 144 h 147"/>
                <a:gd name="T32" fmla="*/ 930 w 1079"/>
                <a:gd name="T33" fmla="*/ 143 h 147"/>
                <a:gd name="T34" fmla="*/ 929 w 1079"/>
                <a:gd name="T35" fmla="*/ 117 h 147"/>
                <a:gd name="T36" fmla="*/ 766 w 1079"/>
                <a:gd name="T37" fmla="*/ 68 h 147"/>
                <a:gd name="T38" fmla="*/ 765 w 1079"/>
                <a:gd name="T39" fmla="*/ 106 h 147"/>
                <a:gd name="T40" fmla="*/ 687 w 1079"/>
                <a:gd name="T41" fmla="*/ 74 h 147"/>
                <a:gd name="T42" fmla="*/ 760 w 1079"/>
                <a:gd name="T43" fmla="*/ 37 h 147"/>
                <a:gd name="T44" fmla="*/ 780 w 1079"/>
                <a:gd name="T45" fmla="*/ 20 h 147"/>
                <a:gd name="T46" fmla="*/ 732 w 1079"/>
                <a:gd name="T47" fmla="*/ 0 h 147"/>
                <a:gd name="T48" fmla="*/ 732 w 1079"/>
                <a:gd name="T49" fmla="*/ 147 h 147"/>
                <a:gd name="T50" fmla="*/ 794 w 1079"/>
                <a:gd name="T51" fmla="*/ 69 h 147"/>
                <a:gd name="T52" fmla="*/ 642 w 1079"/>
                <a:gd name="T53" fmla="*/ 74 h 147"/>
                <a:gd name="T54" fmla="*/ 495 w 1079"/>
                <a:gd name="T55" fmla="*/ 74 h 147"/>
                <a:gd name="T56" fmla="*/ 642 w 1079"/>
                <a:gd name="T57" fmla="*/ 74 h 147"/>
                <a:gd name="T58" fmla="*/ 568 w 1079"/>
                <a:gd name="T59" fmla="*/ 29 h 147"/>
                <a:gd name="T60" fmla="*/ 568 w 1079"/>
                <a:gd name="T61" fmla="*/ 118 h 147"/>
                <a:gd name="T62" fmla="*/ 491 w 1079"/>
                <a:gd name="T63" fmla="*/ 3 h 147"/>
                <a:gd name="T64" fmla="*/ 369 w 1079"/>
                <a:gd name="T65" fmla="*/ 31 h 147"/>
                <a:gd name="T66" fmla="*/ 414 w 1079"/>
                <a:gd name="T67" fmla="*/ 143 h 147"/>
                <a:gd name="T68" fmla="*/ 442 w 1079"/>
                <a:gd name="T69" fmla="*/ 144 h 147"/>
                <a:gd name="T70" fmla="*/ 443 w 1079"/>
                <a:gd name="T71" fmla="*/ 31 h 147"/>
                <a:gd name="T72" fmla="*/ 492 w 1079"/>
                <a:gd name="T73" fmla="*/ 29 h 147"/>
                <a:gd name="T74" fmla="*/ 491 w 1079"/>
                <a:gd name="T75" fmla="*/ 3 h 147"/>
                <a:gd name="T76" fmla="*/ 305 w 1079"/>
                <a:gd name="T77" fmla="*/ 143 h 147"/>
                <a:gd name="T78" fmla="*/ 363 w 1079"/>
                <a:gd name="T79" fmla="*/ 4 h 147"/>
                <a:gd name="T80" fmla="*/ 332 w 1079"/>
                <a:gd name="T81" fmla="*/ 3 h 147"/>
                <a:gd name="T82" fmla="*/ 289 w 1079"/>
                <a:gd name="T83" fmla="*/ 79 h 147"/>
                <a:gd name="T84" fmla="*/ 247 w 1079"/>
                <a:gd name="T85" fmla="*/ 3 h 147"/>
                <a:gd name="T86" fmla="*/ 216 w 1079"/>
                <a:gd name="T87" fmla="*/ 4 h 147"/>
                <a:gd name="T88" fmla="*/ 274 w 1079"/>
                <a:gd name="T89" fmla="*/ 143 h 147"/>
                <a:gd name="T90" fmla="*/ 304 w 1079"/>
                <a:gd name="T91" fmla="*/ 144 h 147"/>
                <a:gd name="T92" fmla="*/ 164 w 1079"/>
                <a:gd name="T93" fmla="*/ 117 h 147"/>
                <a:gd name="T94" fmla="*/ 163 w 1079"/>
                <a:gd name="T95" fmla="*/ 3 h 147"/>
                <a:gd name="T96" fmla="*/ 134 w 1079"/>
                <a:gd name="T97" fmla="*/ 4 h 147"/>
                <a:gd name="T98" fmla="*/ 136 w 1079"/>
                <a:gd name="T99" fmla="*/ 144 h 147"/>
                <a:gd name="T100" fmla="*/ 236 w 1079"/>
                <a:gd name="T101" fmla="*/ 143 h 147"/>
                <a:gd name="T102" fmla="*/ 235 w 1079"/>
                <a:gd name="T103" fmla="*/ 117 h 147"/>
                <a:gd name="T104" fmla="*/ 109 w 1079"/>
                <a:gd name="T105" fmla="*/ 29 h 147"/>
                <a:gd name="T106" fmla="*/ 30 w 1079"/>
                <a:gd name="T107" fmla="*/ 31 h 147"/>
                <a:gd name="T108" fmla="*/ 101 w 1079"/>
                <a:gd name="T109" fmla="*/ 58 h 147"/>
                <a:gd name="T110" fmla="*/ 102 w 1079"/>
                <a:gd name="T111" fmla="*/ 85 h 147"/>
                <a:gd name="T112" fmla="*/ 30 w 1079"/>
                <a:gd name="T113" fmla="*/ 86 h 147"/>
                <a:gd name="T114" fmla="*/ 28 w 1079"/>
                <a:gd name="T115" fmla="*/ 144 h 147"/>
                <a:gd name="T116" fmla="*/ 0 w 1079"/>
                <a:gd name="T117" fmla="*/ 143 h 147"/>
                <a:gd name="T118" fmla="*/ 1 w 1079"/>
                <a:gd name="T119" fmla="*/ 3 h 147"/>
                <a:gd name="T120" fmla="*/ 109 w 1079"/>
                <a:gd name="T121" fmla="*/ 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9" h="147">
                  <a:moveTo>
                    <a:pt x="1078" y="3"/>
                  </a:moveTo>
                  <a:cubicBezTo>
                    <a:pt x="953" y="3"/>
                    <a:pt x="953" y="3"/>
                    <a:pt x="953" y="3"/>
                  </a:cubicBezTo>
                  <a:cubicBezTo>
                    <a:pt x="952" y="3"/>
                    <a:pt x="952" y="4"/>
                    <a:pt x="952" y="4"/>
                  </a:cubicBezTo>
                  <a:cubicBezTo>
                    <a:pt x="952" y="29"/>
                    <a:pt x="952" y="29"/>
                    <a:pt x="952" y="29"/>
                  </a:cubicBezTo>
                  <a:cubicBezTo>
                    <a:pt x="952" y="30"/>
                    <a:pt x="952" y="31"/>
                    <a:pt x="953" y="31"/>
                  </a:cubicBezTo>
                  <a:cubicBezTo>
                    <a:pt x="1001" y="31"/>
                    <a:pt x="1001" y="31"/>
                    <a:pt x="1001" y="31"/>
                  </a:cubicBezTo>
                  <a:cubicBezTo>
                    <a:pt x="1001" y="143"/>
                    <a:pt x="1001" y="143"/>
                    <a:pt x="1001" y="143"/>
                  </a:cubicBezTo>
                  <a:cubicBezTo>
                    <a:pt x="1001" y="144"/>
                    <a:pt x="1001" y="144"/>
                    <a:pt x="1002" y="144"/>
                  </a:cubicBezTo>
                  <a:cubicBezTo>
                    <a:pt x="1029" y="144"/>
                    <a:pt x="1029" y="144"/>
                    <a:pt x="1029" y="144"/>
                  </a:cubicBezTo>
                  <a:cubicBezTo>
                    <a:pt x="1030" y="144"/>
                    <a:pt x="1030" y="144"/>
                    <a:pt x="1030" y="143"/>
                  </a:cubicBezTo>
                  <a:cubicBezTo>
                    <a:pt x="1030" y="31"/>
                    <a:pt x="1030" y="31"/>
                    <a:pt x="1030" y="31"/>
                  </a:cubicBezTo>
                  <a:cubicBezTo>
                    <a:pt x="1078" y="31"/>
                    <a:pt x="1078" y="31"/>
                    <a:pt x="1078" y="31"/>
                  </a:cubicBezTo>
                  <a:cubicBezTo>
                    <a:pt x="1079" y="31"/>
                    <a:pt x="1079" y="30"/>
                    <a:pt x="1079" y="29"/>
                  </a:cubicBezTo>
                  <a:cubicBezTo>
                    <a:pt x="1079" y="4"/>
                    <a:pt x="1079" y="4"/>
                    <a:pt x="1079" y="4"/>
                  </a:cubicBezTo>
                  <a:cubicBezTo>
                    <a:pt x="1079" y="4"/>
                    <a:pt x="1079" y="3"/>
                    <a:pt x="1078" y="3"/>
                  </a:cubicBezTo>
                  <a:moveTo>
                    <a:pt x="929" y="117"/>
                  </a:moveTo>
                  <a:cubicBezTo>
                    <a:pt x="846" y="117"/>
                    <a:pt x="846" y="117"/>
                    <a:pt x="846" y="117"/>
                  </a:cubicBezTo>
                  <a:cubicBezTo>
                    <a:pt x="846" y="86"/>
                    <a:pt x="846" y="86"/>
                    <a:pt x="846" y="86"/>
                  </a:cubicBezTo>
                  <a:cubicBezTo>
                    <a:pt x="918" y="86"/>
                    <a:pt x="918" y="86"/>
                    <a:pt x="918" y="86"/>
                  </a:cubicBezTo>
                  <a:cubicBezTo>
                    <a:pt x="919" y="86"/>
                    <a:pt x="919" y="85"/>
                    <a:pt x="919" y="85"/>
                  </a:cubicBezTo>
                  <a:cubicBezTo>
                    <a:pt x="919" y="60"/>
                    <a:pt x="919" y="60"/>
                    <a:pt x="919" y="60"/>
                  </a:cubicBezTo>
                  <a:cubicBezTo>
                    <a:pt x="919" y="59"/>
                    <a:pt x="919" y="58"/>
                    <a:pt x="918" y="58"/>
                  </a:cubicBezTo>
                  <a:cubicBezTo>
                    <a:pt x="846" y="58"/>
                    <a:pt x="846" y="58"/>
                    <a:pt x="846" y="58"/>
                  </a:cubicBezTo>
                  <a:cubicBezTo>
                    <a:pt x="846" y="31"/>
                    <a:pt x="846" y="31"/>
                    <a:pt x="846" y="31"/>
                  </a:cubicBezTo>
                  <a:cubicBezTo>
                    <a:pt x="927" y="31"/>
                    <a:pt x="927" y="31"/>
                    <a:pt x="927" y="31"/>
                  </a:cubicBezTo>
                  <a:cubicBezTo>
                    <a:pt x="928" y="31"/>
                    <a:pt x="929" y="30"/>
                    <a:pt x="929" y="29"/>
                  </a:cubicBezTo>
                  <a:cubicBezTo>
                    <a:pt x="929" y="4"/>
                    <a:pt x="929" y="4"/>
                    <a:pt x="929" y="4"/>
                  </a:cubicBezTo>
                  <a:cubicBezTo>
                    <a:pt x="929" y="4"/>
                    <a:pt x="928" y="3"/>
                    <a:pt x="927" y="3"/>
                  </a:cubicBezTo>
                  <a:cubicBezTo>
                    <a:pt x="818" y="3"/>
                    <a:pt x="818" y="3"/>
                    <a:pt x="818" y="3"/>
                  </a:cubicBezTo>
                  <a:cubicBezTo>
                    <a:pt x="818" y="3"/>
                    <a:pt x="817" y="4"/>
                    <a:pt x="817" y="4"/>
                  </a:cubicBezTo>
                  <a:cubicBezTo>
                    <a:pt x="817" y="143"/>
                    <a:pt x="817" y="143"/>
                    <a:pt x="817" y="143"/>
                  </a:cubicBezTo>
                  <a:cubicBezTo>
                    <a:pt x="817" y="144"/>
                    <a:pt x="818" y="144"/>
                    <a:pt x="818" y="144"/>
                  </a:cubicBezTo>
                  <a:cubicBezTo>
                    <a:pt x="929" y="144"/>
                    <a:pt x="929" y="144"/>
                    <a:pt x="929" y="144"/>
                  </a:cubicBezTo>
                  <a:cubicBezTo>
                    <a:pt x="930" y="144"/>
                    <a:pt x="930" y="144"/>
                    <a:pt x="930" y="143"/>
                  </a:cubicBezTo>
                  <a:cubicBezTo>
                    <a:pt x="930" y="118"/>
                    <a:pt x="930" y="118"/>
                    <a:pt x="930" y="118"/>
                  </a:cubicBezTo>
                  <a:cubicBezTo>
                    <a:pt x="930" y="117"/>
                    <a:pt x="930" y="117"/>
                    <a:pt x="929" y="117"/>
                  </a:cubicBezTo>
                  <a:moveTo>
                    <a:pt x="793" y="68"/>
                  </a:moveTo>
                  <a:cubicBezTo>
                    <a:pt x="766" y="68"/>
                    <a:pt x="766" y="68"/>
                    <a:pt x="766" y="68"/>
                  </a:cubicBezTo>
                  <a:cubicBezTo>
                    <a:pt x="765" y="68"/>
                    <a:pt x="765" y="68"/>
                    <a:pt x="765" y="69"/>
                  </a:cubicBezTo>
                  <a:cubicBezTo>
                    <a:pt x="765" y="106"/>
                    <a:pt x="765" y="106"/>
                    <a:pt x="765" y="106"/>
                  </a:cubicBezTo>
                  <a:cubicBezTo>
                    <a:pt x="757" y="113"/>
                    <a:pt x="745" y="118"/>
                    <a:pt x="733" y="118"/>
                  </a:cubicBezTo>
                  <a:cubicBezTo>
                    <a:pt x="708" y="118"/>
                    <a:pt x="687" y="98"/>
                    <a:pt x="687" y="74"/>
                  </a:cubicBezTo>
                  <a:cubicBezTo>
                    <a:pt x="687" y="49"/>
                    <a:pt x="708" y="29"/>
                    <a:pt x="733" y="29"/>
                  </a:cubicBezTo>
                  <a:cubicBezTo>
                    <a:pt x="743" y="29"/>
                    <a:pt x="751" y="32"/>
                    <a:pt x="760" y="37"/>
                  </a:cubicBezTo>
                  <a:cubicBezTo>
                    <a:pt x="760" y="38"/>
                    <a:pt x="761" y="38"/>
                    <a:pt x="761" y="37"/>
                  </a:cubicBezTo>
                  <a:cubicBezTo>
                    <a:pt x="780" y="20"/>
                    <a:pt x="780" y="20"/>
                    <a:pt x="780" y="20"/>
                  </a:cubicBezTo>
                  <a:cubicBezTo>
                    <a:pt x="781" y="20"/>
                    <a:pt x="781" y="19"/>
                    <a:pt x="780" y="19"/>
                  </a:cubicBezTo>
                  <a:cubicBezTo>
                    <a:pt x="767" y="7"/>
                    <a:pt x="750" y="0"/>
                    <a:pt x="732" y="0"/>
                  </a:cubicBezTo>
                  <a:cubicBezTo>
                    <a:pt x="691" y="0"/>
                    <a:pt x="658" y="33"/>
                    <a:pt x="658" y="74"/>
                  </a:cubicBezTo>
                  <a:cubicBezTo>
                    <a:pt x="658" y="114"/>
                    <a:pt x="691" y="147"/>
                    <a:pt x="732" y="147"/>
                  </a:cubicBezTo>
                  <a:cubicBezTo>
                    <a:pt x="770" y="147"/>
                    <a:pt x="794" y="116"/>
                    <a:pt x="794" y="112"/>
                  </a:cubicBezTo>
                  <a:cubicBezTo>
                    <a:pt x="794" y="69"/>
                    <a:pt x="794" y="69"/>
                    <a:pt x="794" y="69"/>
                  </a:cubicBezTo>
                  <a:cubicBezTo>
                    <a:pt x="794" y="68"/>
                    <a:pt x="794" y="68"/>
                    <a:pt x="793" y="68"/>
                  </a:cubicBezTo>
                  <a:moveTo>
                    <a:pt x="642" y="74"/>
                  </a:moveTo>
                  <a:cubicBezTo>
                    <a:pt x="642" y="114"/>
                    <a:pt x="609" y="147"/>
                    <a:pt x="568" y="147"/>
                  </a:cubicBezTo>
                  <a:cubicBezTo>
                    <a:pt x="528" y="147"/>
                    <a:pt x="495" y="114"/>
                    <a:pt x="495" y="74"/>
                  </a:cubicBezTo>
                  <a:cubicBezTo>
                    <a:pt x="495" y="33"/>
                    <a:pt x="528" y="0"/>
                    <a:pt x="568" y="0"/>
                  </a:cubicBezTo>
                  <a:cubicBezTo>
                    <a:pt x="609" y="0"/>
                    <a:pt x="642" y="33"/>
                    <a:pt x="642" y="74"/>
                  </a:cubicBezTo>
                  <a:moveTo>
                    <a:pt x="613" y="74"/>
                  </a:moveTo>
                  <a:cubicBezTo>
                    <a:pt x="613" y="49"/>
                    <a:pt x="593" y="29"/>
                    <a:pt x="568" y="29"/>
                  </a:cubicBezTo>
                  <a:cubicBezTo>
                    <a:pt x="543" y="29"/>
                    <a:pt x="523" y="49"/>
                    <a:pt x="523" y="74"/>
                  </a:cubicBezTo>
                  <a:cubicBezTo>
                    <a:pt x="523" y="98"/>
                    <a:pt x="543" y="118"/>
                    <a:pt x="568" y="118"/>
                  </a:cubicBezTo>
                  <a:cubicBezTo>
                    <a:pt x="593" y="118"/>
                    <a:pt x="613" y="98"/>
                    <a:pt x="613" y="74"/>
                  </a:cubicBezTo>
                  <a:moveTo>
                    <a:pt x="491" y="3"/>
                  </a:moveTo>
                  <a:cubicBezTo>
                    <a:pt x="384" y="3"/>
                    <a:pt x="384" y="3"/>
                    <a:pt x="384" y="3"/>
                  </a:cubicBezTo>
                  <a:cubicBezTo>
                    <a:pt x="369" y="31"/>
                    <a:pt x="369" y="31"/>
                    <a:pt x="369" y="31"/>
                  </a:cubicBezTo>
                  <a:cubicBezTo>
                    <a:pt x="414" y="31"/>
                    <a:pt x="414" y="31"/>
                    <a:pt x="414" y="31"/>
                  </a:cubicBezTo>
                  <a:cubicBezTo>
                    <a:pt x="414" y="143"/>
                    <a:pt x="414" y="143"/>
                    <a:pt x="414" y="143"/>
                  </a:cubicBezTo>
                  <a:cubicBezTo>
                    <a:pt x="414" y="144"/>
                    <a:pt x="414" y="144"/>
                    <a:pt x="415" y="144"/>
                  </a:cubicBezTo>
                  <a:cubicBezTo>
                    <a:pt x="442" y="144"/>
                    <a:pt x="442" y="144"/>
                    <a:pt x="442" y="144"/>
                  </a:cubicBezTo>
                  <a:cubicBezTo>
                    <a:pt x="443" y="144"/>
                    <a:pt x="443" y="144"/>
                    <a:pt x="443" y="143"/>
                  </a:cubicBezTo>
                  <a:cubicBezTo>
                    <a:pt x="443" y="31"/>
                    <a:pt x="443" y="31"/>
                    <a:pt x="443" y="31"/>
                  </a:cubicBezTo>
                  <a:cubicBezTo>
                    <a:pt x="491" y="31"/>
                    <a:pt x="491" y="31"/>
                    <a:pt x="491" y="31"/>
                  </a:cubicBezTo>
                  <a:cubicBezTo>
                    <a:pt x="491" y="31"/>
                    <a:pt x="492" y="30"/>
                    <a:pt x="492" y="29"/>
                  </a:cubicBezTo>
                  <a:cubicBezTo>
                    <a:pt x="492" y="4"/>
                    <a:pt x="492" y="4"/>
                    <a:pt x="492" y="4"/>
                  </a:cubicBezTo>
                  <a:cubicBezTo>
                    <a:pt x="492" y="4"/>
                    <a:pt x="491" y="3"/>
                    <a:pt x="491" y="3"/>
                  </a:cubicBezTo>
                  <a:moveTo>
                    <a:pt x="304" y="144"/>
                  </a:moveTo>
                  <a:cubicBezTo>
                    <a:pt x="304" y="144"/>
                    <a:pt x="305" y="144"/>
                    <a:pt x="305" y="143"/>
                  </a:cubicBezTo>
                  <a:cubicBezTo>
                    <a:pt x="305" y="107"/>
                    <a:pt x="305" y="107"/>
                    <a:pt x="305" y="107"/>
                  </a:cubicBezTo>
                  <a:cubicBezTo>
                    <a:pt x="363" y="4"/>
                    <a:pt x="363" y="4"/>
                    <a:pt x="363" y="4"/>
                  </a:cubicBezTo>
                  <a:cubicBezTo>
                    <a:pt x="363" y="4"/>
                    <a:pt x="363" y="3"/>
                    <a:pt x="362" y="3"/>
                  </a:cubicBezTo>
                  <a:cubicBezTo>
                    <a:pt x="332" y="3"/>
                    <a:pt x="332" y="3"/>
                    <a:pt x="332" y="3"/>
                  </a:cubicBezTo>
                  <a:cubicBezTo>
                    <a:pt x="331" y="3"/>
                    <a:pt x="330" y="4"/>
                    <a:pt x="330" y="4"/>
                  </a:cubicBezTo>
                  <a:cubicBezTo>
                    <a:pt x="289" y="79"/>
                    <a:pt x="289" y="79"/>
                    <a:pt x="289" y="79"/>
                  </a:cubicBezTo>
                  <a:cubicBezTo>
                    <a:pt x="249" y="4"/>
                    <a:pt x="249" y="4"/>
                    <a:pt x="249" y="4"/>
                  </a:cubicBezTo>
                  <a:cubicBezTo>
                    <a:pt x="248" y="4"/>
                    <a:pt x="247" y="3"/>
                    <a:pt x="247" y="3"/>
                  </a:cubicBezTo>
                  <a:cubicBezTo>
                    <a:pt x="217" y="3"/>
                    <a:pt x="217" y="3"/>
                    <a:pt x="217" y="3"/>
                  </a:cubicBezTo>
                  <a:cubicBezTo>
                    <a:pt x="216" y="3"/>
                    <a:pt x="216" y="4"/>
                    <a:pt x="216" y="4"/>
                  </a:cubicBezTo>
                  <a:cubicBezTo>
                    <a:pt x="274" y="107"/>
                    <a:pt x="274" y="107"/>
                    <a:pt x="274" y="107"/>
                  </a:cubicBezTo>
                  <a:cubicBezTo>
                    <a:pt x="274" y="143"/>
                    <a:pt x="274" y="143"/>
                    <a:pt x="274" y="143"/>
                  </a:cubicBezTo>
                  <a:cubicBezTo>
                    <a:pt x="274" y="144"/>
                    <a:pt x="275" y="144"/>
                    <a:pt x="275" y="144"/>
                  </a:cubicBezTo>
                  <a:lnTo>
                    <a:pt x="304" y="144"/>
                  </a:lnTo>
                  <a:close/>
                  <a:moveTo>
                    <a:pt x="235" y="117"/>
                  </a:moveTo>
                  <a:cubicBezTo>
                    <a:pt x="164" y="117"/>
                    <a:pt x="164" y="117"/>
                    <a:pt x="164" y="117"/>
                  </a:cubicBezTo>
                  <a:cubicBezTo>
                    <a:pt x="164" y="4"/>
                    <a:pt x="164" y="4"/>
                    <a:pt x="164" y="4"/>
                  </a:cubicBezTo>
                  <a:cubicBezTo>
                    <a:pt x="164" y="4"/>
                    <a:pt x="163" y="3"/>
                    <a:pt x="163" y="3"/>
                  </a:cubicBezTo>
                  <a:cubicBezTo>
                    <a:pt x="136" y="3"/>
                    <a:pt x="136" y="3"/>
                    <a:pt x="136" y="3"/>
                  </a:cubicBezTo>
                  <a:cubicBezTo>
                    <a:pt x="135" y="3"/>
                    <a:pt x="134" y="4"/>
                    <a:pt x="134" y="4"/>
                  </a:cubicBezTo>
                  <a:cubicBezTo>
                    <a:pt x="134" y="143"/>
                    <a:pt x="134" y="143"/>
                    <a:pt x="134" y="143"/>
                  </a:cubicBezTo>
                  <a:cubicBezTo>
                    <a:pt x="134" y="144"/>
                    <a:pt x="135" y="144"/>
                    <a:pt x="136" y="144"/>
                  </a:cubicBezTo>
                  <a:cubicBezTo>
                    <a:pt x="235" y="144"/>
                    <a:pt x="235" y="144"/>
                    <a:pt x="235" y="144"/>
                  </a:cubicBezTo>
                  <a:cubicBezTo>
                    <a:pt x="236" y="144"/>
                    <a:pt x="236" y="144"/>
                    <a:pt x="236" y="143"/>
                  </a:cubicBezTo>
                  <a:cubicBezTo>
                    <a:pt x="236" y="118"/>
                    <a:pt x="236" y="118"/>
                    <a:pt x="236" y="118"/>
                  </a:cubicBezTo>
                  <a:cubicBezTo>
                    <a:pt x="236" y="117"/>
                    <a:pt x="236" y="117"/>
                    <a:pt x="235" y="117"/>
                  </a:cubicBezTo>
                  <a:moveTo>
                    <a:pt x="109" y="4"/>
                  </a:moveTo>
                  <a:cubicBezTo>
                    <a:pt x="109" y="29"/>
                    <a:pt x="109" y="29"/>
                    <a:pt x="109" y="29"/>
                  </a:cubicBezTo>
                  <a:cubicBezTo>
                    <a:pt x="109" y="30"/>
                    <a:pt x="108" y="31"/>
                    <a:pt x="108" y="31"/>
                  </a:cubicBezTo>
                  <a:cubicBezTo>
                    <a:pt x="30" y="31"/>
                    <a:pt x="30" y="31"/>
                    <a:pt x="30" y="31"/>
                  </a:cubicBezTo>
                  <a:cubicBezTo>
                    <a:pt x="30" y="58"/>
                    <a:pt x="30" y="58"/>
                    <a:pt x="30" y="58"/>
                  </a:cubicBezTo>
                  <a:cubicBezTo>
                    <a:pt x="101" y="58"/>
                    <a:pt x="101" y="58"/>
                    <a:pt x="101" y="58"/>
                  </a:cubicBezTo>
                  <a:cubicBezTo>
                    <a:pt x="102" y="58"/>
                    <a:pt x="102" y="59"/>
                    <a:pt x="102" y="60"/>
                  </a:cubicBezTo>
                  <a:cubicBezTo>
                    <a:pt x="102" y="85"/>
                    <a:pt x="102" y="85"/>
                    <a:pt x="102" y="85"/>
                  </a:cubicBezTo>
                  <a:cubicBezTo>
                    <a:pt x="102" y="85"/>
                    <a:pt x="102" y="86"/>
                    <a:pt x="101" y="86"/>
                  </a:cubicBezTo>
                  <a:cubicBezTo>
                    <a:pt x="30" y="86"/>
                    <a:pt x="30" y="86"/>
                    <a:pt x="30" y="86"/>
                  </a:cubicBezTo>
                  <a:cubicBezTo>
                    <a:pt x="30" y="143"/>
                    <a:pt x="30" y="143"/>
                    <a:pt x="30" y="143"/>
                  </a:cubicBezTo>
                  <a:cubicBezTo>
                    <a:pt x="30" y="144"/>
                    <a:pt x="29" y="144"/>
                    <a:pt x="28" y="144"/>
                  </a:cubicBezTo>
                  <a:cubicBezTo>
                    <a:pt x="1" y="144"/>
                    <a:pt x="1" y="144"/>
                    <a:pt x="1" y="144"/>
                  </a:cubicBezTo>
                  <a:cubicBezTo>
                    <a:pt x="1" y="144"/>
                    <a:pt x="0" y="144"/>
                    <a:pt x="0" y="143"/>
                  </a:cubicBezTo>
                  <a:cubicBezTo>
                    <a:pt x="0" y="4"/>
                    <a:pt x="0" y="4"/>
                    <a:pt x="0" y="4"/>
                  </a:cubicBezTo>
                  <a:cubicBezTo>
                    <a:pt x="0" y="4"/>
                    <a:pt x="1" y="3"/>
                    <a:pt x="1" y="3"/>
                  </a:cubicBezTo>
                  <a:cubicBezTo>
                    <a:pt x="108" y="3"/>
                    <a:pt x="108" y="3"/>
                    <a:pt x="108" y="3"/>
                  </a:cubicBezTo>
                  <a:cubicBezTo>
                    <a:pt x="108" y="3"/>
                    <a:pt x="109" y="4"/>
                    <a:pt x="109" y="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grpSp>
      <p:sp>
        <p:nvSpPr>
          <p:cNvPr id="18" name="Right Triangle 17"/>
          <p:cNvSpPr/>
          <p:nvPr/>
        </p:nvSpPr>
        <p:spPr>
          <a:xfrm>
            <a:off x="1" y="6477000"/>
            <a:ext cx="334433" cy="3810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b" anchorCtr="0"/>
          <a:lstStyle/>
          <a:p>
            <a:pPr lvl="0" algn="ctr"/>
            <a:fld id="{E1EDE15B-83A0-42EC-99E6-099B69DB9A68}" type="slidenum">
              <a:rPr lang="en-GB" sz="933" smtClean="0"/>
              <a:pPr lvl="0" algn="ctr"/>
              <a:t>‹#›</a:t>
            </a:fld>
            <a:endParaRPr lang="en-GB" sz="933"/>
          </a:p>
        </p:txBody>
      </p:sp>
    </p:spTree>
    <p:extLst>
      <p:ext uri="{BB962C8B-B14F-4D97-AF65-F5344CB8AC3E}">
        <p14:creationId xmlns:p14="http://schemas.microsoft.com/office/powerpoint/2010/main" val="250325140"/>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266700" indent="-266700" algn="l" defTabSz="914400" rtl="0" eaLnBrk="1" latinLnBrk="0" hangingPunct="1">
        <a:spcBef>
          <a:spcPct val="20000"/>
        </a:spcBef>
        <a:buClr>
          <a:schemeClr val="bg2"/>
        </a:buClr>
        <a:buSzPct val="100000"/>
        <a:buFont typeface="Arial Unicode MS" panose="020B0604020202020204" pitchFamily="34" charset="-128"/>
        <a:buChar char="∘"/>
        <a:defRPr sz="1800" kern="1200">
          <a:solidFill>
            <a:schemeClr val="tx1"/>
          </a:solidFill>
          <a:latin typeface="+mn-lt"/>
          <a:ea typeface="+mn-ea"/>
          <a:cs typeface="+mn-cs"/>
        </a:defRPr>
      </a:lvl1pPr>
      <a:lvl2pPr marL="531813" indent="-265113" algn="l" defTabSz="914400" rtl="0" eaLnBrk="1" latinLnBrk="0" hangingPunct="1">
        <a:spcBef>
          <a:spcPct val="20000"/>
        </a:spcBef>
        <a:buClr>
          <a:schemeClr val="bg2"/>
        </a:buClr>
        <a:buSzPct val="100000"/>
        <a:buFont typeface="Arial Unicode MS" panose="020B0604020202020204" pitchFamily="34" charset="-128"/>
        <a:buChar char="∘"/>
        <a:defRPr sz="1600" kern="1200">
          <a:solidFill>
            <a:schemeClr val="tx1"/>
          </a:solidFill>
          <a:latin typeface="+mn-lt"/>
          <a:ea typeface="+mn-ea"/>
          <a:cs typeface="+mn-cs"/>
        </a:defRPr>
      </a:lvl2pPr>
      <a:lvl3pPr marL="717550" indent="-185738" algn="l" defTabSz="914400" rtl="0" eaLnBrk="1" latinLnBrk="0" hangingPunct="1">
        <a:spcBef>
          <a:spcPct val="20000"/>
        </a:spcBef>
        <a:buClr>
          <a:schemeClr val="bg2"/>
        </a:buClr>
        <a:buSzPct val="100000"/>
        <a:buFont typeface="Arial Unicode MS" panose="020B0604020202020204" pitchFamily="34" charset="-128"/>
        <a:buChar char="∘"/>
        <a:defRPr sz="1400" kern="1200">
          <a:solidFill>
            <a:schemeClr val="tx1"/>
          </a:solidFill>
          <a:latin typeface="+mn-lt"/>
          <a:ea typeface="+mn-ea"/>
          <a:cs typeface="+mn-cs"/>
        </a:defRPr>
      </a:lvl3pPr>
      <a:lvl4pPr marL="984250" indent="-174625" algn="l" defTabSz="914400" rtl="0" eaLnBrk="1" latinLnBrk="0" hangingPunct="1">
        <a:spcBef>
          <a:spcPct val="20000"/>
        </a:spcBef>
        <a:buClr>
          <a:schemeClr val="bg2"/>
        </a:buClr>
        <a:buSzPct val="100000"/>
        <a:buFont typeface="Arial Unicode MS" panose="020B0604020202020204" pitchFamily="34" charset="-128"/>
        <a:buChar char="∘"/>
        <a:defRPr sz="1200" kern="1200">
          <a:solidFill>
            <a:schemeClr val="tx1"/>
          </a:solidFill>
          <a:latin typeface="+mn-lt"/>
          <a:ea typeface="+mn-ea"/>
          <a:cs typeface="+mn-cs"/>
        </a:defRPr>
      </a:lvl4pPr>
      <a:lvl5pPr marL="1257300" indent="-228600" algn="l" defTabSz="914400" rtl="0" eaLnBrk="1" latinLnBrk="0" hangingPunct="1">
        <a:spcBef>
          <a:spcPct val="20000"/>
        </a:spcBef>
        <a:buClr>
          <a:schemeClr val="bg2"/>
        </a:buClr>
        <a:buSzPct val="100000"/>
        <a:buFont typeface="Arial Unicode MS" panose="020B0604020202020204" pitchFamily="34" charset="-128"/>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3672" userDrawn="1">
          <p15:clr>
            <a:srgbClr val="F26B43"/>
          </p15:clr>
        </p15:guide>
        <p15:guide id="4" pos="876" userDrawn="1">
          <p15:clr>
            <a:srgbClr val="F26B43"/>
          </p15:clr>
        </p15:guide>
        <p15:guide id="5" orient="horz" pos="4156" userDrawn="1">
          <p15:clr>
            <a:srgbClr val="F26B43"/>
          </p15:clr>
        </p15:guide>
        <p15:guide id="6" orient="horz" pos="336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notesSlide" Target="../notesSlides/notesSlide9.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image" Target="../media/image4.e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0.emf"/><Relationship Id="rId3" Type="http://schemas.openxmlformats.org/officeDocument/2006/relationships/notesSlide" Target="../notesSlides/notesSlide10.xml"/><Relationship Id="rId7" Type="http://schemas.openxmlformats.org/officeDocument/2006/relationships/image" Target="../media/image19.png"/><Relationship Id="rId12" Type="http://schemas.openxmlformats.org/officeDocument/2006/relationships/image" Target="../media/image29.emf"/><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25.emf"/><Relationship Id="rId11" Type="http://schemas.openxmlformats.org/officeDocument/2006/relationships/image" Target="../media/image28.emf"/><Relationship Id="rId5" Type="http://schemas.openxmlformats.org/officeDocument/2006/relationships/image" Target="../media/image4.emf"/><Relationship Id="rId10" Type="http://schemas.openxmlformats.org/officeDocument/2006/relationships/image" Target="../media/image27.emf"/><Relationship Id="rId4" Type="http://schemas.openxmlformats.org/officeDocument/2006/relationships/oleObject" Target="../embeddings/oleObject12.bin"/><Relationship Id="rId9" Type="http://schemas.openxmlformats.org/officeDocument/2006/relationships/image" Target="../media/image26.emf"/><Relationship Id="rId14" Type="http://schemas.openxmlformats.org/officeDocument/2006/relationships/image" Target="../media/image31.em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chart" Target="../charts/chart1.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notesSlide" Target="../notesSlides/notesSlide3.xml"/><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1.emf"/><Relationship Id="rId10" Type="http://schemas.openxmlformats.org/officeDocument/2006/relationships/image" Target="../media/image11.png"/><Relationship Id="rId4" Type="http://schemas.openxmlformats.org/officeDocument/2006/relationships/oleObject" Target="../embeddings/oleObject4.bin"/><Relationship Id="rId9" Type="http://schemas.openxmlformats.org/officeDocument/2006/relationships/image" Target="../media/image10.svg"/><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16.jp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7.emf"/><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8.emf"/><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7.xml"/><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9.png"/><Relationship Id="rId5" Type="http://schemas.openxmlformats.org/officeDocument/2006/relationships/image" Target="../media/image4.emf"/><Relationship Id="rId10" Type="http://schemas.openxmlformats.org/officeDocument/2006/relationships/image" Target="../media/image22.emf"/><Relationship Id="rId4" Type="http://schemas.openxmlformats.org/officeDocument/2006/relationships/oleObject" Target="../embeddings/oleObject9.bin"/><Relationship Id="rId9" Type="http://schemas.openxmlformats.org/officeDocument/2006/relationships/image" Target="../media/image21.emf"/></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image" Target="../media/image4.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7044" y="409955"/>
            <a:ext cx="2538730" cy="610870"/>
          </a:xfrm>
          <a:prstGeom prst="rect">
            <a:avLst/>
          </a:prstGeom>
        </p:spPr>
        <p:txBody>
          <a:bodyPr vert="horz" wrap="square" lIns="0" tIns="12700" rIns="0" bIns="0" rtlCol="0">
            <a:spAutoFit/>
          </a:bodyPr>
          <a:lstStyle/>
          <a:p>
            <a:pPr marL="12700">
              <a:lnSpc>
                <a:spcPts val="2305"/>
              </a:lnSpc>
              <a:spcBef>
                <a:spcPts val="100"/>
              </a:spcBef>
            </a:pPr>
            <a:r>
              <a:rPr sz="2000" spc="-25">
                <a:solidFill>
                  <a:srgbClr val="FD4F00"/>
                </a:solidFill>
                <a:latin typeface="Arial"/>
                <a:cs typeface="Arial"/>
              </a:rPr>
              <a:t>KVARTALSRAPPORT</a:t>
            </a:r>
            <a:endParaRPr sz="2000">
              <a:latin typeface="Arial"/>
              <a:cs typeface="Arial"/>
            </a:endParaRPr>
          </a:p>
          <a:p>
            <a:pPr marL="12700">
              <a:lnSpc>
                <a:spcPts val="2305"/>
              </a:lnSpc>
            </a:pPr>
            <a:r>
              <a:rPr lang="nb-NO" sz="2000">
                <a:solidFill>
                  <a:srgbClr val="FD4F00"/>
                </a:solidFill>
                <a:latin typeface="Arial"/>
                <a:cs typeface="Arial"/>
              </a:rPr>
              <a:t>4</a:t>
            </a:r>
            <a:r>
              <a:rPr sz="2000">
                <a:solidFill>
                  <a:srgbClr val="FD4F00"/>
                </a:solidFill>
                <a:latin typeface="Arial"/>
                <a:cs typeface="Arial"/>
              </a:rPr>
              <a:t>.</a:t>
            </a:r>
            <a:r>
              <a:rPr sz="2000" spc="-25">
                <a:solidFill>
                  <a:srgbClr val="FD4F00"/>
                </a:solidFill>
                <a:latin typeface="Arial"/>
                <a:cs typeface="Arial"/>
              </a:rPr>
              <a:t> </a:t>
            </a:r>
            <a:r>
              <a:rPr sz="2000" err="1">
                <a:solidFill>
                  <a:srgbClr val="FD4F00"/>
                </a:solidFill>
                <a:latin typeface="Arial"/>
                <a:cs typeface="Arial"/>
              </a:rPr>
              <a:t>kvartal</a:t>
            </a:r>
            <a:r>
              <a:rPr sz="2000" spc="-10">
                <a:solidFill>
                  <a:srgbClr val="FD4F00"/>
                </a:solidFill>
                <a:latin typeface="Arial"/>
                <a:cs typeface="Arial"/>
              </a:rPr>
              <a:t> </a:t>
            </a:r>
            <a:r>
              <a:rPr sz="2000" spc="-20">
                <a:solidFill>
                  <a:srgbClr val="FD4F00"/>
                </a:solidFill>
                <a:latin typeface="Arial"/>
                <a:cs typeface="Arial"/>
              </a:rPr>
              <a:t>202</a:t>
            </a:r>
            <a:r>
              <a:rPr lang="nb-NO" sz="2000" spc="-20">
                <a:solidFill>
                  <a:srgbClr val="FD4F00"/>
                </a:solidFill>
                <a:latin typeface="Arial"/>
                <a:cs typeface="Arial"/>
              </a:rPr>
              <a:t>2</a:t>
            </a:r>
            <a:endParaRPr sz="20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DF1A25A-5039-498F-B936-2A2538C18B09}"/>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7" name="Objekt 6" hidden="1">
                        <a:extLst>
                          <a:ext uri="{FF2B5EF4-FFF2-40B4-BE49-F238E27FC236}">
                            <a16:creationId xmlns:a16="http://schemas.microsoft.com/office/drawing/2014/main" id="{CDF1A25A-5039-498F-B936-2A2538C18B09}"/>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pic>
        <p:nvPicPr>
          <p:cNvPr id="8" name="Bilde 7">
            <a:extLst>
              <a:ext uri="{FF2B5EF4-FFF2-40B4-BE49-F238E27FC236}">
                <a16:creationId xmlns:a16="http://schemas.microsoft.com/office/drawing/2014/main" id="{EDD022B0-CBFE-4C82-A80F-AE0FA5279371}"/>
              </a:ext>
            </a:extLst>
          </p:cNvPr>
          <p:cNvPicPr>
            <a:picLocks noChangeAspect="1"/>
          </p:cNvPicPr>
          <p:nvPr/>
        </p:nvPicPr>
        <p:blipFill>
          <a:blip r:embed="rId6"/>
          <a:stretch>
            <a:fillRect/>
          </a:stretch>
        </p:blipFill>
        <p:spPr>
          <a:xfrm>
            <a:off x="0" y="0"/>
            <a:ext cx="12192000" cy="693557"/>
          </a:xfrm>
          <a:prstGeom prst="rect">
            <a:avLst/>
          </a:prstGeom>
        </p:spPr>
      </p:pic>
      <p:sp>
        <p:nvSpPr>
          <p:cNvPr id="9" name="Rektangel 8">
            <a:extLst>
              <a:ext uri="{FF2B5EF4-FFF2-40B4-BE49-F238E27FC236}">
                <a16:creationId xmlns:a16="http://schemas.microsoft.com/office/drawing/2014/main" id="{A2C7A796-5753-40D7-AB52-FFABB0DACA2F}"/>
              </a:ext>
            </a:extLst>
          </p:cNvPr>
          <p:cNvSpPr/>
          <p:nvPr/>
        </p:nvSpPr>
        <p:spPr>
          <a:xfrm>
            <a:off x="0" y="8878"/>
            <a:ext cx="58267" cy="6858000"/>
          </a:xfrm>
          <a:prstGeom prst="rect">
            <a:avLst/>
          </a:prstGeom>
          <a:solidFill>
            <a:srgbClr val="313A4F"/>
          </a:solidFill>
          <a:ln w="25400" cap="flat" cmpd="sng" algn="ctr">
            <a:solidFill>
              <a:srgbClr val="313A4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FFFFFF"/>
              </a:solidFill>
              <a:effectLst/>
              <a:uLnTx/>
              <a:uFillTx/>
              <a:latin typeface="Calibri"/>
              <a:ea typeface="+mn-ea"/>
              <a:cs typeface="+mn-cs"/>
            </a:endParaRPr>
          </a:p>
        </p:txBody>
      </p:sp>
      <p:sp>
        <p:nvSpPr>
          <p:cNvPr id="5" name="Title 4">
            <a:extLst>
              <a:ext uri="{FF2B5EF4-FFF2-40B4-BE49-F238E27FC236}">
                <a16:creationId xmlns:a16="http://schemas.microsoft.com/office/drawing/2014/main" id="{E38DFFC0-1DFB-4234-9B26-76DA39173DE9}"/>
              </a:ext>
            </a:extLst>
          </p:cNvPr>
          <p:cNvSpPr>
            <a:spLocks noGrp="1"/>
          </p:cNvSpPr>
          <p:nvPr>
            <p:ph type="title"/>
          </p:nvPr>
        </p:nvSpPr>
        <p:spPr>
          <a:xfrm>
            <a:off x="2462998" y="83636"/>
            <a:ext cx="9025929" cy="454656"/>
          </a:xfrm>
        </p:spPr>
        <p:txBody>
          <a:bodyPr vert="horz"/>
          <a:lstStyle/>
          <a:p>
            <a:r>
              <a:rPr lang="nb-NO">
                <a:solidFill>
                  <a:schemeClr val="bg1"/>
                </a:solidFill>
              </a:rPr>
              <a:t>Egenkapitalutvikling  (tall i 1000 NOK)</a:t>
            </a:r>
          </a:p>
        </p:txBody>
      </p:sp>
      <p:pic>
        <p:nvPicPr>
          <p:cNvPr id="15" name="Bilde 14">
            <a:extLst>
              <a:ext uri="{FF2B5EF4-FFF2-40B4-BE49-F238E27FC236}">
                <a16:creationId xmlns:a16="http://schemas.microsoft.com/office/drawing/2014/main" id="{A66D50B8-CDCC-47CF-82DA-A1D63E08191A}"/>
              </a:ext>
            </a:extLst>
          </p:cNvPr>
          <p:cNvPicPr>
            <a:picLocks noChangeAspect="1"/>
          </p:cNvPicPr>
          <p:nvPr/>
        </p:nvPicPr>
        <p:blipFill>
          <a:blip r:embed="rId7"/>
          <a:stretch>
            <a:fillRect/>
          </a:stretch>
        </p:blipFill>
        <p:spPr>
          <a:xfrm>
            <a:off x="167111" y="31742"/>
            <a:ext cx="2305372" cy="571580"/>
          </a:xfrm>
          <a:prstGeom prst="rect">
            <a:avLst/>
          </a:prstGeom>
        </p:spPr>
      </p:pic>
      <p:pic>
        <p:nvPicPr>
          <p:cNvPr id="2" name="Bilde 1">
            <a:extLst>
              <a:ext uri="{FF2B5EF4-FFF2-40B4-BE49-F238E27FC236}">
                <a16:creationId xmlns:a16="http://schemas.microsoft.com/office/drawing/2014/main" id="{0F1A9DC1-0679-1681-E6FC-022A74C2E82C}"/>
              </a:ext>
            </a:extLst>
          </p:cNvPr>
          <p:cNvPicPr>
            <a:picLocks noChangeAspect="1"/>
          </p:cNvPicPr>
          <p:nvPr/>
        </p:nvPicPr>
        <p:blipFill>
          <a:blip r:embed="rId8"/>
          <a:stretch>
            <a:fillRect/>
          </a:stretch>
        </p:blipFill>
        <p:spPr>
          <a:xfrm>
            <a:off x="1725589" y="1362074"/>
            <a:ext cx="8056586" cy="4517517"/>
          </a:xfrm>
          <a:prstGeom prst="rect">
            <a:avLst/>
          </a:prstGeom>
        </p:spPr>
      </p:pic>
    </p:spTree>
    <p:extLst>
      <p:ext uri="{BB962C8B-B14F-4D97-AF65-F5344CB8AC3E}">
        <p14:creationId xmlns:p14="http://schemas.microsoft.com/office/powerpoint/2010/main" val="258531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DF1A25A-5039-498F-B936-2A2538C18B09}"/>
              </a:ext>
            </a:extLst>
          </p:cNvPr>
          <p:cNvGraphicFramePr>
            <a:graphicFrameLocks noChangeAspect="1"/>
          </p:cNvGraphicFramePr>
          <p:nvPr>
            <p:custDataLst>
              <p:tags r:id="rId1"/>
            </p:custDataLst>
            <p:extLst>
              <p:ext uri="{D42A27DB-BD31-4B8C-83A1-F6EECF244321}">
                <p14:modId xmlns:p14="http://schemas.microsoft.com/office/powerpoint/2010/main" val="352250149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7" name="Objekt 6" hidden="1">
                        <a:extLst>
                          <a:ext uri="{FF2B5EF4-FFF2-40B4-BE49-F238E27FC236}">
                            <a16:creationId xmlns:a16="http://schemas.microsoft.com/office/drawing/2014/main" id="{CDF1A25A-5039-498F-B936-2A2538C18B09}"/>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pic>
        <p:nvPicPr>
          <p:cNvPr id="13" name="Bilde 4">
            <a:extLst>
              <a:ext uri="{FF2B5EF4-FFF2-40B4-BE49-F238E27FC236}">
                <a16:creationId xmlns:a16="http://schemas.microsoft.com/office/drawing/2014/main" id="{E56B1E3F-31C9-4B6A-9A42-FEF37B673EC5}"/>
              </a:ext>
            </a:extLst>
          </p:cNvPr>
          <p:cNvPicPr>
            <a:picLocks noChangeAspect="1"/>
          </p:cNvPicPr>
          <p:nvPr/>
        </p:nvPicPr>
        <p:blipFill>
          <a:blip r:embed="rId6"/>
          <a:stretch>
            <a:fillRect/>
          </a:stretch>
        </p:blipFill>
        <p:spPr>
          <a:xfrm>
            <a:off x="404746" y="746591"/>
            <a:ext cx="3822700" cy="304800"/>
          </a:xfrm>
          <a:prstGeom prst="rect">
            <a:avLst/>
          </a:prstGeom>
        </p:spPr>
      </p:pic>
      <p:pic>
        <p:nvPicPr>
          <p:cNvPr id="9" name="Bilde 8">
            <a:extLst>
              <a:ext uri="{FF2B5EF4-FFF2-40B4-BE49-F238E27FC236}">
                <a16:creationId xmlns:a16="http://schemas.microsoft.com/office/drawing/2014/main" id="{C99CA61F-9D04-435F-ACAA-D7167CB5B6A6}"/>
              </a:ext>
            </a:extLst>
          </p:cNvPr>
          <p:cNvPicPr>
            <a:picLocks noChangeAspect="1"/>
          </p:cNvPicPr>
          <p:nvPr/>
        </p:nvPicPr>
        <p:blipFill>
          <a:blip r:embed="rId7"/>
          <a:stretch>
            <a:fillRect/>
          </a:stretch>
        </p:blipFill>
        <p:spPr>
          <a:xfrm>
            <a:off x="0" y="0"/>
            <a:ext cx="12192000" cy="693557"/>
          </a:xfrm>
          <a:prstGeom prst="rect">
            <a:avLst/>
          </a:prstGeom>
        </p:spPr>
      </p:pic>
      <p:sp>
        <p:nvSpPr>
          <p:cNvPr id="14" name="Rektangel 13">
            <a:extLst>
              <a:ext uri="{FF2B5EF4-FFF2-40B4-BE49-F238E27FC236}">
                <a16:creationId xmlns:a16="http://schemas.microsoft.com/office/drawing/2014/main" id="{8CF1B08D-FA4E-4377-9831-30E827F9F558}"/>
              </a:ext>
            </a:extLst>
          </p:cNvPr>
          <p:cNvSpPr/>
          <p:nvPr/>
        </p:nvSpPr>
        <p:spPr>
          <a:xfrm>
            <a:off x="0" y="8878"/>
            <a:ext cx="58267" cy="6858000"/>
          </a:xfrm>
          <a:prstGeom prst="rect">
            <a:avLst/>
          </a:prstGeom>
          <a:solidFill>
            <a:srgbClr val="313A4F"/>
          </a:solidFill>
          <a:ln w="25400" cap="flat" cmpd="sng" algn="ctr">
            <a:solidFill>
              <a:srgbClr val="313A4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FFFFFF"/>
              </a:solidFill>
              <a:effectLst/>
              <a:uLnTx/>
              <a:uFillTx/>
              <a:latin typeface="Calibri"/>
              <a:ea typeface="+mn-ea"/>
              <a:cs typeface="+mn-cs"/>
            </a:endParaRPr>
          </a:p>
        </p:txBody>
      </p:sp>
      <p:sp>
        <p:nvSpPr>
          <p:cNvPr id="5" name="Title 4">
            <a:extLst>
              <a:ext uri="{FF2B5EF4-FFF2-40B4-BE49-F238E27FC236}">
                <a16:creationId xmlns:a16="http://schemas.microsoft.com/office/drawing/2014/main" id="{E38DFFC0-1DFB-4234-9B26-76DA39173DE9}"/>
              </a:ext>
            </a:extLst>
          </p:cNvPr>
          <p:cNvSpPr>
            <a:spLocks noGrp="1"/>
          </p:cNvSpPr>
          <p:nvPr>
            <p:ph type="title"/>
          </p:nvPr>
        </p:nvSpPr>
        <p:spPr>
          <a:xfrm>
            <a:off x="2449261" y="119450"/>
            <a:ext cx="9025929" cy="454656"/>
          </a:xfrm>
        </p:spPr>
        <p:txBody>
          <a:bodyPr vert="horz"/>
          <a:lstStyle/>
          <a:p>
            <a:r>
              <a:rPr lang="nb-NO">
                <a:solidFill>
                  <a:schemeClr val="bg1"/>
                </a:solidFill>
              </a:rPr>
              <a:t>Rammeverk, regnskapsprinsipper og noter</a:t>
            </a:r>
          </a:p>
        </p:txBody>
      </p:sp>
      <p:pic>
        <p:nvPicPr>
          <p:cNvPr id="15" name="Bilde 14">
            <a:extLst>
              <a:ext uri="{FF2B5EF4-FFF2-40B4-BE49-F238E27FC236}">
                <a16:creationId xmlns:a16="http://schemas.microsoft.com/office/drawing/2014/main" id="{654C4B57-5565-4443-85F5-821ADDA542D0}"/>
              </a:ext>
            </a:extLst>
          </p:cNvPr>
          <p:cNvPicPr>
            <a:picLocks noChangeAspect="1"/>
          </p:cNvPicPr>
          <p:nvPr/>
        </p:nvPicPr>
        <p:blipFill>
          <a:blip r:embed="rId8"/>
          <a:stretch>
            <a:fillRect/>
          </a:stretch>
        </p:blipFill>
        <p:spPr>
          <a:xfrm>
            <a:off x="167111" y="31742"/>
            <a:ext cx="2305372" cy="571580"/>
          </a:xfrm>
          <a:prstGeom prst="rect">
            <a:avLst/>
          </a:prstGeom>
        </p:spPr>
      </p:pic>
      <p:pic>
        <p:nvPicPr>
          <p:cNvPr id="3" name="Bilde 2">
            <a:extLst>
              <a:ext uri="{FF2B5EF4-FFF2-40B4-BE49-F238E27FC236}">
                <a16:creationId xmlns:a16="http://schemas.microsoft.com/office/drawing/2014/main" id="{7ADCD5FB-1F20-4B7A-9763-344DDE1506F1}"/>
              </a:ext>
            </a:extLst>
          </p:cNvPr>
          <p:cNvPicPr>
            <a:picLocks noChangeAspect="1"/>
          </p:cNvPicPr>
          <p:nvPr/>
        </p:nvPicPr>
        <p:blipFill>
          <a:blip r:embed="rId9"/>
          <a:stretch>
            <a:fillRect/>
          </a:stretch>
        </p:blipFill>
        <p:spPr>
          <a:xfrm>
            <a:off x="404746" y="1144992"/>
            <a:ext cx="5346700" cy="2457450"/>
          </a:xfrm>
          <a:prstGeom prst="rect">
            <a:avLst/>
          </a:prstGeom>
        </p:spPr>
      </p:pic>
      <p:pic>
        <p:nvPicPr>
          <p:cNvPr id="12" name="Bilde 11">
            <a:extLst>
              <a:ext uri="{FF2B5EF4-FFF2-40B4-BE49-F238E27FC236}">
                <a16:creationId xmlns:a16="http://schemas.microsoft.com/office/drawing/2014/main" id="{39BEE7C6-2D13-47A6-9492-BFDB9FC535EE}"/>
              </a:ext>
            </a:extLst>
          </p:cNvPr>
          <p:cNvPicPr>
            <a:picLocks noChangeAspect="1"/>
          </p:cNvPicPr>
          <p:nvPr/>
        </p:nvPicPr>
        <p:blipFill>
          <a:blip r:embed="rId10"/>
          <a:stretch>
            <a:fillRect/>
          </a:stretch>
        </p:blipFill>
        <p:spPr>
          <a:xfrm>
            <a:off x="6311902" y="5704332"/>
            <a:ext cx="5238750" cy="1003300"/>
          </a:xfrm>
          <a:prstGeom prst="rect">
            <a:avLst/>
          </a:prstGeom>
        </p:spPr>
      </p:pic>
      <p:pic>
        <p:nvPicPr>
          <p:cNvPr id="4" name="Bilde 3">
            <a:extLst>
              <a:ext uri="{FF2B5EF4-FFF2-40B4-BE49-F238E27FC236}">
                <a16:creationId xmlns:a16="http://schemas.microsoft.com/office/drawing/2014/main" id="{BE138FD4-E80A-EDFA-BBAA-DCE0945F6796}"/>
              </a:ext>
            </a:extLst>
          </p:cNvPr>
          <p:cNvPicPr>
            <a:picLocks noChangeAspect="1"/>
          </p:cNvPicPr>
          <p:nvPr/>
        </p:nvPicPr>
        <p:blipFill>
          <a:blip r:embed="rId11"/>
          <a:stretch>
            <a:fillRect/>
          </a:stretch>
        </p:blipFill>
        <p:spPr>
          <a:xfrm>
            <a:off x="332973" y="3936756"/>
            <a:ext cx="5632450" cy="2470150"/>
          </a:xfrm>
          <a:prstGeom prst="rect">
            <a:avLst/>
          </a:prstGeom>
        </p:spPr>
      </p:pic>
      <p:pic>
        <p:nvPicPr>
          <p:cNvPr id="10" name="Bilde 9">
            <a:extLst>
              <a:ext uri="{FF2B5EF4-FFF2-40B4-BE49-F238E27FC236}">
                <a16:creationId xmlns:a16="http://schemas.microsoft.com/office/drawing/2014/main" id="{92AE626E-DE44-C082-D549-1A9BE451E05A}"/>
              </a:ext>
            </a:extLst>
          </p:cNvPr>
          <p:cNvPicPr>
            <a:picLocks noChangeAspect="1"/>
          </p:cNvPicPr>
          <p:nvPr/>
        </p:nvPicPr>
        <p:blipFill>
          <a:blip r:embed="rId12"/>
          <a:stretch>
            <a:fillRect/>
          </a:stretch>
        </p:blipFill>
        <p:spPr>
          <a:xfrm>
            <a:off x="6311902" y="821827"/>
            <a:ext cx="4584700" cy="2914650"/>
          </a:xfrm>
          <a:prstGeom prst="rect">
            <a:avLst/>
          </a:prstGeom>
        </p:spPr>
      </p:pic>
      <p:pic>
        <p:nvPicPr>
          <p:cNvPr id="16" name="Bilde 15">
            <a:extLst>
              <a:ext uri="{FF2B5EF4-FFF2-40B4-BE49-F238E27FC236}">
                <a16:creationId xmlns:a16="http://schemas.microsoft.com/office/drawing/2014/main" id="{6D4FECEB-59A3-2ADF-9F68-216A2D946A93}"/>
              </a:ext>
            </a:extLst>
          </p:cNvPr>
          <p:cNvPicPr>
            <a:picLocks noChangeAspect="1"/>
          </p:cNvPicPr>
          <p:nvPr/>
        </p:nvPicPr>
        <p:blipFill>
          <a:blip r:embed="rId13"/>
          <a:stretch>
            <a:fillRect/>
          </a:stretch>
        </p:blipFill>
        <p:spPr>
          <a:xfrm>
            <a:off x="6311902" y="4902962"/>
            <a:ext cx="5346700" cy="673100"/>
          </a:xfrm>
          <a:prstGeom prst="rect">
            <a:avLst/>
          </a:prstGeom>
        </p:spPr>
      </p:pic>
      <p:pic>
        <p:nvPicPr>
          <p:cNvPr id="17" name="Bilde 16">
            <a:extLst>
              <a:ext uri="{FF2B5EF4-FFF2-40B4-BE49-F238E27FC236}">
                <a16:creationId xmlns:a16="http://schemas.microsoft.com/office/drawing/2014/main" id="{BC659DC0-8557-7245-8E77-2334C82A7220}"/>
              </a:ext>
            </a:extLst>
          </p:cNvPr>
          <p:cNvPicPr>
            <a:picLocks noChangeAspect="1"/>
          </p:cNvPicPr>
          <p:nvPr/>
        </p:nvPicPr>
        <p:blipFill>
          <a:blip r:embed="rId14"/>
          <a:stretch>
            <a:fillRect/>
          </a:stretch>
        </p:blipFill>
        <p:spPr>
          <a:xfrm>
            <a:off x="6311902" y="3602442"/>
            <a:ext cx="5346700" cy="1022350"/>
          </a:xfrm>
          <a:prstGeom prst="rect">
            <a:avLst/>
          </a:prstGeom>
        </p:spPr>
      </p:pic>
    </p:spTree>
    <p:extLst>
      <p:ext uri="{BB962C8B-B14F-4D97-AF65-F5344CB8AC3E}">
        <p14:creationId xmlns:p14="http://schemas.microsoft.com/office/powerpoint/2010/main" val="409693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8" name="Object 37" hidden="1">
            <a:extLst>
              <a:ext uri="{FF2B5EF4-FFF2-40B4-BE49-F238E27FC236}">
                <a16:creationId xmlns:a16="http://schemas.microsoft.com/office/drawing/2014/main" id="{5F4C0B46-4FDA-41C5-A9AA-50BBB634C3EF}"/>
              </a:ext>
            </a:extLst>
          </p:cNvPr>
          <p:cNvGraphicFramePr>
            <a:graphicFrameLocks noChangeAspect="1"/>
          </p:cNvGraphicFramePr>
          <p:nvPr>
            <p:custDataLst>
              <p:tags r:id="rId1"/>
            </p:custDataLst>
            <p:extLst>
              <p:ext uri="{D42A27DB-BD31-4B8C-83A1-F6EECF244321}">
                <p14:modId xmlns:p14="http://schemas.microsoft.com/office/powerpoint/2010/main" val="2541710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38" name="Object 37" hidden="1">
                        <a:extLst>
                          <a:ext uri="{FF2B5EF4-FFF2-40B4-BE49-F238E27FC236}">
                            <a16:creationId xmlns:a16="http://schemas.microsoft.com/office/drawing/2014/main" id="{5F4C0B46-4FDA-41C5-A9AA-50BBB634C3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4" name="Diagram 47">
            <a:extLst>
              <a:ext uri="{FF2B5EF4-FFF2-40B4-BE49-F238E27FC236}">
                <a16:creationId xmlns:a16="http://schemas.microsoft.com/office/drawing/2014/main" id="{FEE5DCE7-258C-401D-91CA-875821433730}"/>
              </a:ext>
            </a:extLst>
          </p:cNvPr>
          <p:cNvGraphicFramePr>
            <a:graphicFrameLocks/>
          </p:cNvGraphicFramePr>
          <p:nvPr>
            <p:extLst>
              <p:ext uri="{D42A27DB-BD31-4B8C-83A1-F6EECF244321}">
                <p14:modId xmlns:p14="http://schemas.microsoft.com/office/powerpoint/2010/main" val="135422570"/>
              </p:ext>
            </p:extLst>
          </p:nvPr>
        </p:nvGraphicFramePr>
        <p:xfrm>
          <a:off x="5900619" y="4372418"/>
          <a:ext cx="2931790" cy="2434000"/>
        </p:xfrm>
        <a:graphic>
          <a:graphicData uri="http://schemas.openxmlformats.org/drawingml/2006/chart">
            <c:chart xmlns:c="http://schemas.openxmlformats.org/drawingml/2006/chart" xmlns:r="http://schemas.openxmlformats.org/officeDocument/2006/relationships" r:id="rId6"/>
          </a:graphicData>
        </a:graphic>
      </p:graphicFrame>
      <p:sp>
        <p:nvSpPr>
          <p:cNvPr id="2" name="object 2"/>
          <p:cNvSpPr txBox="1"/>
          <p:nvPr/>
        </p:nvSpPr>
        <p:spPr>
          <a:xfrm>
            <a:off x="6983255" y="4461425"/>
            <a:ext cx="1435735" cy="520655"/>
          </a:xfrm>
          <a:prstGeom prst="rect">
            <a:avLst/>
          </a:prstGeom>
        </p:spPr>
        <p:txBody>
          <a:bodyPr vert="horz" wrap="square" lIns="0" tIns="38100" rIns="0" bIns="0" rtlCol="0">
            <a:spAutoFit/>
          </a:bodyPr>
          <a:lstStyle/>
          <a:p>
            <a:pPr marL="12700">
              <a:lnSpc>
                <a:spcPct val="100000"/>
              </a:lnSpc>
              <a:spcBef>
                <a:spcPts val="370"/>
              </a:spcBef>
            </a:pPr>
            <a:endParaRPr lang="nb-NO" sz="1400">
              <a:solidFill>
                <a:srgbClr val="303E48"/>
              </a:solidFill>
              <a:latin typeface="Arial"/>
              <a:cs typeface="Arial"/>
            </a:endParaRPr>
          </a:p>
          <a:p>
            <a:pPr marL="12700">
              <a:lnSpc>
                <a:spcPct val="100000"/>
              </a:lnSpc>
              <a:spcBef>
                <a:spcPts val="370"/>
              </a:spcBef>
            </a:pPr>
            <a:r>
              <a:rPr lang="nb-NO" sz="1400">
                <a:solidFill>
                  <a:srgbClr val="303E48"/>
                </a:solidFill>
                <a:latin typeface="Arial"/>
                <a:cs typeface="Arial"/>
              </a:rPr>
              <a:t>Antall</a:t>
            </a:r>
            <a:r>
              <a:rPr sz="1400" spc="-15">
                <a:solidFill>
                  <a:srgbClr val="303E48"/>
                </a:solidFill>
                <a:latin typeface="Arial"/>
                <a:cs typeface="Arial"/>
              </a:rPr>
              <a:t> </a:t>
            </a:r>
            <a:r>
              <a:rPr sz="1400" spc="-10" err="1">
                <a:solidFill>
                  <a:srgbClr val="303E48"/>
                </a:solidFill>
                <a:latin typeface="Arial"/>
                <a:cs typeface="Arial"/>
              </a:rPr>
              <a:t>passasjerer</a:t>
            </a:r>
            <a:endParaRPr sz="1400">
              <a:latin typeface="Arial"/>
              <a:cs typeface="Arial"/>
            </a:endParaRPr>
          </a:p>
        </p:txBody>
      </p:sp>
      <p:sp>
        <p:nvSpPr>
          <p:cNvPr id="3" name="object 3"/>
          <p:cNvSpPr txBox="1">
            <a:spLocks noGrp="1"/>
          </p:cNvSpPr>
          <p:nvPr>
            <p:ph type="title"/>
          </p:nvPr>
        </p:nvSpPr>
        <p:spPr>
          <a:xfrm>
            <a:off x="386084" y="343915"/>
            <a:ext cx="2947035" cy="299720"/>
          </a:xfrm>
          <a:prstGeom prst="rect">
            <a:avLst/>
          </a:prstGeom>
        </p:spPr>
        <p:txBody>
          <a:bodyPr vert="horz" wrap="square" lIns="0" tIns="12700" rIns="0" bIns="0" rtlCol="0">
            <a:spAutoFit/>
          </a:bodyPr>
          <a:lstStyle/>
          <a:p>
            <a:pPr marL="12700">
              <a:lnSpc>
                <a:spcPct val="100000"/>
              </a:lnSpc>
              <a:spcBef>
                <a:spcPts val="100"/>
              </a:spcBef>
            </a:pPr>
            <a:r>
              <a:rPr sz="1800" err="1"/>
              <a:t>Kvartalet</a:t>
            </a:r>
            <a:r>
              <a:rPr sz="1800" spc="-15"/>
              <a:t> </a:t>
            </a:r>
            <a:r>
              <a:rPr sz="1800" err="1"/>
              <a:t>kort</a:t>
            </a:r>
            <a:r>
              <a:rPr sz="1800" spc="-10"/>
              <a:t> </a:t>
            </a:r>
            <a:r>
              <a:rPr sz="1800" spc="-10" err="1"/>
              <a:t>oppsummert</a:t>
            </a:r>
            <a:endParaRPr sz="1800"/>
          </a:p>
        </p:txBody>
      </p:sp>
      <p:sp>
        <p:nvSpPr>
          <p:cNvPr id="4" name="object 4"/>
          <p:cNvSpPr txBox="1"/>
          <p:nvPr/>
        </p:nvSpPr>
        <p:spPr>
          <a:xfrm>
            <a:off x="327267" y="1546169"/>
            <a:ext cx="4490716" cy="5434821"/>
          </a:xfrm>
          <a:prstGeom prst="rect">
            <a:avLst/>
          </a:prstGeom>
        </p:spPr>
        <p:txBody>
          <a:bodyPr vert="horz" wrap="square" lIns="0" tIns="33020" rIns="0" bIns="0" rtlCol="0">
            <a:spAutoFit/>
          </a:bodyPr>
          <a:lstStyle/>
          <a:p>
            <a:r>
              <a:rPr lang="nb-NO" sz="1300">
                <a:solidFill>
                  <a:schemeClr val="tx1">
                    <a:lumMod val="75000"/>
                    <a:lumOff val="25000"/>
                  </a:schemeClr>
                </a:solidFill>
                <a:latin typeface="Arial" panose="020B0604020202020204" pitchFamily="34" charset="0"/>
                <a:cs typeface="Arial" panose="020B0604020202020204" pitchFamily="34" charset="0"/>
              </a:rPr>
              <a:t>Flytogets billettinntekter for kvartalet utgjorde 232,2 MNOK, 69,7 MNOK bedre enn samme kvartal i fjor.</a:t>
            </a:r>
          </a:p>
          <a:p>
            <a:r>
              <a:rPr lang="nb-NO" sz="1300">
                <a:solidFill>
                  <a:schemeClr val="tx1">
                    <a:lumMod val="75000"/>
                    <a:lumOff val="25000"/>
                  </a:schemeClr>
                </a:solidFill>
                <a:latin typeface="Arial" panose="020B0604020202020204" pitchFamily="34" charset="0"/>
                <a:cs typeface="Arial" panose="020B0604020202020204" pitchFamily="34" charset="0"/>
              </a:rPr>
              <a:t>Resultat før skatt viser -0,6 MNOK, 12,2 MNOK bedre enn fjerde kvartal i fjor og 13 MNOK svakere enn 3. kvartal justert for Bane Nor krav. </a:t>
            </a:r>
          </a:p>
          <a:p>
            <a:r>
              <a:rPr lang="nb-NO" sz="1300">
                <a:solidFill>
                  <a:schemeClr val="tx1">
                    <a:lumMod val="75000"/>
                    <a:lumOff val="25000"/>
                  </a:schemeClr>
                </a:solidFill>
                <a:latin typeface="Arial" panose="020B0604020202020204" pitchFamily="34" charset="0"/>
                <a:cs typeface="Arial" panose="020B0604020202020204" pitchFamily="34" charset="0"/>
              </a:rPr>
              <a:t>EBITDA for kvartalet viser 34,1 MNOK (19,7 MNOK), noe som tilsvarer en margin på 14,4 %.</a:t>
            </a:r>
          </a:p>
          <a:p>
            <a:r>
              <a:rPr lang="nb-NO" sz="1300">
                <a:solidFill>
                  <a:schemeClr val="tx1">
                    <a:lumMod val="75000"/>
                    <a:lumOff val="25000"/>
                  </a:schemeClr>
                </a:solidFill>
                <a:latin typeface="Arial" panose="020B0604020202020204" pitchFamily="34" charset="0"/>
                <a:cs typeface="Arial" panose="020B0604020202020204" pitchFamily="34" charset="0"/>
              </a:rPr>
              <a:t>Justert for kravet fra Bane NOR på 149 MNOK er resultatet for året 34,5 MNOK, 192,4 MNOK bedre enn fjoråret og 102,8 MNOK bedre enn P0. </a:t>
            </a:r>
          </a:p>
          <a:p>
            <a:endParaRPr lang="nb-NO" sz="1300">
              <a:solidFill>
                <a:schemeClr val="tx1">
                  <a:lumMod val="75000"/>
                  <a:lumOff val="25000"/>
                </a:schemeClr>
              </a:solidFill>
              <a:latin typeface="Arial" panose="020B0604020202020204" pitchFamily="34" charset="0"/>
              <a:cs typeface="Arial" panose="020B0604020202020204" pitchFamily="34" charset="0"/>
            </a:endParaRPr>
          </a:p>
          <a:p>
            <a:r>
              <a:rPr lang="nb-NO" sz="1300">
                <a:solidFill>
                  <a:schemeClr val="tx1">
                    <a:lumMod val="75000"/>
                    <a:lumOff val="25000"/>
                  </a:schemeClr>
                </a:solidFill>
                <a:latin typeface="Arial" panose="020B0604020202020204" pitchFamily="34" charset="0"/>
                <a:cs typeface="Arial" panose="020B0604020202020204" pitchFamily="34" charset="0"/>
              </a:rPr>
              <a:t>Den positive trafikkutviklingen fra starten av året stabiliserte seg i 4. kvartal. Passasjertrafikken over Oslo lufthavn sank med 19,8 % i kvartalet sammenliknet med 3. kvartal, noe som tilskrives sesongvariasjoner. Målt mot fjerde kvartal 2021 var økningen på 36,7 %. Passasjerantallet har vært stabilt gjennom kvartalet og utgjør 89,2 % av 2019 nivå.</a:t>
            </a:r>
          </a:p>
          <a:p>
            <a:r>
              <a:rPr lang="nb-NO" sz="1300">
                <a:solidFill>
                  <a:schemeClr val="tx1">
                    <a:lumMod val="75000"/>
                    <a:lumOff val="25000"/>
                  </a:schemeClr>
                </a:solidFill>
                <a:latin typeface="Arial" panose="020B0604020202020204" pitchFamily="34" charset="0"/>
                <a:cs typeface="Arial" panose="020B0604020202020204" pitchFamily="34" charset="0"/>
              </a:rPr>
              <a:t>For Flytoget ble økningen i antall pax 34,8 %, målt mot samme periode i fjor. Sammenliknet med tredje kvartal var det en liten reduksjon på 3,8 %.</a:t>
            </a:r>
          </a:p>
          <a:p>
            <a:r>
              <a:rPr lang="nb-NO" sz="1300">
                <a:solidFill>
                  <a:schemeClr val="tx1">
                    <a:lumMod val="75000"/>
                    <a:lumOff val="25000"/>
                  </a:schemeClr>
                </a:solidFill>
                <a:latin typeface="Arial" panose="020B0604020202020204" pitchFamily="34" charset="0"/>
                <a:cs typeface="Arial" panose="020B0604020202020204" pitchFamily="34" charset="0"/>
              </a:rPr>
              <a:t>Flytoget beholdt tilsvarende markedsandel i dette kvartalet sett opp mot Q4 2021 på 29,9 %. 12 måneders rullerende markedsandel viser 27,8 % mot 28,3 % ved utgangen av fjerde kvartal i fjor.</a:t>
            </a:r>
          </a:p>
          <a:p>
            <a:endParaRPr lang="nb-NO" sz="1300">
              <a:solidFill>
                <a:schemeClr val="tx1">
                  <a:lumMod val="75000"/>
                  <a:lumOff val="25000"/>
                </a:schemeClr>
              </a:solidFill>
              <a:latin typeface="Arial" panose="020B0604020202020204" pitchFamily="34" charset="0"/>
              <a:cs typeface="Arial" panose="020B0604020202020204" pitchFamily="34" charset="0"/>
            </a:endParaRPr>
          </a:p>
          <a:p>
            <a:endParaRPr lang="nb-NO" sz="1300">
              <a:solidFill>
                <a:schemeClr val="tx1">
                  <a:lumMod val="75000"/>
                  <a:lumOff val="25000"/>
                </a:schemeClr>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22B33B1-C91B-4ADB-B2EB-F5FBED4501A7}"/>
              </a:ext>
            </a:extLst>
          </p:cNvPr>
          <p:cNvPicPr>
            <a:picLocks noChangeAspect="1"/>
          </p:cNvPicPr>
          <p:nvPr/>
        </p:nvPicPr>
        <p:blipFill>
          <a:blip r:embed="rId7"/>
          <a:stretch>
            <a:fillRect/>
          </a:stretch>
        </p:blipFill>
        <p:spPr>
          <a:xfrm>
            <a:off x="9577699" y="0"/>
            <a:ext cx="2612973" cy="6858000"/>
          </a:xfrm>
          <a:prstGeom prst="rect">
            <a:avLst/>
          </a:prstGeom>
        </p:spPr>
      </p:pic>
      <p:sp>
        <p:nvSpPr>
          <p:cNvPr id="37" name="object 4">
            <a:extLst>
              <a:ext uri="{FF2B5EF4-FFF2-40B4-BE49-F238E27FC236}">
                <a16:creationId xmlns:a16="http://schemas.microsoft.com/office/drawing/2014/main" id="{E53865D6-BEEA-4911-9508-DAA5D596849E}"/>
              </a:ext>
            </a:extLst>
          </p:cNvPr>
          <p:cNvSpPr txBox="1"/>
          <p:nvPr/>
        </p:nvSpPr>
        <p:spPr>
          <a:xfrm>
            <a:off x="5092328" y="1546169"/>
            <a:ext cx="4308124" cy="3034164"/>
          </a:xfrm>
          <a:prstGeom prst="rect">
            <a:avLst/>
          </a:prstGeom>
        </p:spPr>
        <p:txBody>
          <a:bodyPr vert="horz" wrap="square" lIns="0" tIns="33020" rIns="0" bIns="0" rtlCol="0">
            <a:spAutoFit/>
          </a:bodyPr>
          <a:lstStyle/>
          <a:p>
            <a:r>
              <a:rPr lang="nb-NO" sz="1300">
                <a:solidFill>
                  <a:schemeClr val="tx1">
                    <a:lumMod val="75000"/>
                    <a:lumOff val="25000"/>
                  </a:schemeClr>
                </a:solidFill>
                <a:latin typeface="Arial" panose="020B0604020202020204" pitchFamily="34" charset="0"/>
                <a:cs typeface="Arial" panose="020B0604020202020204" pitchFamily="34" charset="0"/>
              </a:rPr>
              <a:t>Utfordringer med infrastrukturen har fortsatt inn i 4. kvartal og medført historisk svake tall for punktlighet og regularitet for selskapet. Dette er svært uheldig med hensyn til å bevare tillit til jernbanen. De store utfordringene påvirker også kundetilfredsheten negativt. Flytogets siste KTI-måling viste 95,7 %. </a:t>
            </a:r>
          </a:p>
          <a:p>
            <a:endParaRPr lang="nb-NO" sz="1300">
              <a:solidFill>
                <a:schemeClr val="tx1">
                  <a:lumMod val="75000"/>
                  <a:lumOff val="25000"/>
                </a:schemeClr>
              </a:solidFill>
              <a:latin typeface="Arial" panose="020B0604020202020204" pitchFamily="34" charset="0"/>
              <a:cs typeface="Arial" panose="020B0604020202020204" pitchFamily="34" charset="0"/>
            </a:endParaRPr>
          </a:p>
          <a:p>
            <a:r>
              <a:rPr lang="nb-NO" sz="1300">
                <a:solidFill>
                  <a:schemeClr val="tx1">
                    <a:lumMod val="75000"/>
                    <a:lumOff val="25000"/>
                  </a:schemeClr>
                </a:solidFill>
                <a:latin typeface="Arial" panose="020B0604020202020204" pitchFamily="34" charset="0"/>
                <a:cs typeface="Arial" panose="020B0604020202020204" pitchFamily="34" charset="0"/>
              </a:rPr>
              <a:t>Flytogets strømkostnader ligger på et høyt nivå også for 4. kvartal, noe som forventes å vedvare ut i 2023. Strøm knyttet til togfremføring har gått fra å utgjør 3-4 % av totalkost til om lag 8 %.</a:t>
            </a:r>
          </a:p>
          <a:p>
            <a:endParaRPr lang="nb-NO" sz="1300">
              <a:solidFill>
                <a:schemeClr val="tx1">
                  <a:lumMod val="75000"/>
                  <a:lumOff val="25000"/>
                </a:schemeClr>
              </a:solidFill>
              <a:latin typeface="Arial" panose="020B0604020202020204" pitchFamily="34" charset="0"/>
              <a:cs typeface="Arial" panose="020B0604020202020204" pitchFamily="34" charset="0"/>
            </a:endParaRPr>
          </a:p>
          <a:p>
            <a:endParaRPr lang="nb-NO" sz="1300">
              <a:solidFill>
                <a:schemeClr val="tx1">
                  <a:lumMod val="75000"/>
                  <a:lumOff val="25000"/>
                </a:schemeClr>
              </a:solidFill>
              <a:latin typeface="Arial" panose="020B0604020202020204" pitchFamily="34" charset="0"/>
              <a:cs typeface="Arial" panose="020B0604020202020204" pitchFamily="34" charset="0"/>
            </a:endParaRPr>
          </a:p>
          <a:p>
            <a:r>
              <a:rPr lang="nb-NO" sz="1300">
                <a:solidFill>
                  <a:schemeClr val="tx1">
                    <a:lumMod val="75000"/>
                    <a:lumOff val="25000"/>
                  </a:schemeClr>
                </a:solidFill>
                <a:latin typeface="Arial" panose="020B0604020202020204" pitchFamily="34" charset="0"/>
                <a:cs typeface="Arial" panose="020B0604020202020204" pitchFamily="34" charset="0"/>
              </a:rPr>
              <a:t> </a:t>
            </a:r>
          </a:p>
          <a:p>
            <a:endParaRPr lang="nb-NO" sz="130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Rektangel 8">
            <a:extLst>
              <a:ext uri="{FF2B5EF4-FFF2-40B4-BE49-F238E27FC236}">
                <a16:creationId xmlns:a16="http://schemas.microsoft.com/office/drawing/2014/main" id="{28F8B238-C321-4146-8DBB-FDCD8001AF40}"/>
              </a:ext>
            </a:extLst>
          </p:cNvPr>
          <p:cNvSpPr/>
          <p:nvPr/>
        </p:nvSpPr>
        <p:spPr>
          <a:xfrm>
            <a:off x="0" y="0"/>
            <a:ext cx="58267" cy="6858000"/>
          </a:xfrm>
          <a:prstGeom prst="rect">
            <a:avLst/>
          </a:prstGeom>
          <a:solidFill>
            <a:srgbClr val="313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endParaRPr>
          </a:p>
        </p:txBody>
      </p:sp>
      <p:sp>
        <p:nvSpPr>
          <p:cNvPr id="11" name="Rektangel 10">
            <a:extLst>
              <a:ext uri="{FF2B5EF4-FFF2-40B4-BE49-F238E27FC236}">
                <a16:creationId xmlns:a16="http://schemas.microsoft.com/office/drawing/2014/main" id="{7D8F5767-C691-4070-B562-03856AB359A9}"/>
              </a:ext>
            </a:extLst>
          </p:cNvPr>
          <p:cNvSpPr/>
          <p:nvPr/>
        </p:nvSpPr>
        <p:spPr>
          <a:xfrm>
            <a:off x="0" y="-25612"/>
            <a:ext cx="12188609" cy="669247"/>
          </a:xfrm>
          <a:prstGeom prst="rect">
            <a:avLst/>
          </a:prstGeom>
          <a:solidFill>
            <a:srgbClr val="30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endParaRPr>
          </a:p>
        </p:txBody>
      </p:sp>
      <p:pic>
        <p:nvPicPr>
          <p:cNvPr id="12" name="Bilde 11">
            <a:extLst>
              <a:ext uri="{FF2B5EF4-FFF2-40B4-BE49-F238E27FC236}">
                <a16:creationId xmlns:a16="http://schemas.microsoft.com/office/drawing/2014/main" id="{0516CA7C-5289-4528-95BE-7555936C316A}"/>
              </a:ext>
            </a:extLst>
          </p:cNvPr>
          <p:cNvPicPr>
            <a:picLocks noChangeAspect="1"/>
          </p:cNvPicPr>
          <p:nvPr/>
        </p:nvPicPr>
        <p:blipFill>
          <a:blip r:embed="rId8"/>
          <a:stretch>
            <a:fillRect/>
          </a:stretch>
        </p:blipFill>
        <p:spPr>
          <a:xfrm>
            <a:off x="167111" y="31742"/>
            <a:ext cx="2305372" cy="571580"/>
          </a:xfrm>
          <a:prstGeom prst="rect">
            <a:avLst/>
          </a:prstGeom>
        </p:spPr>
      </p:pic>
      <p:sp>
        <p:nvSpPr>
          <p:cNvPr id="13" name="TekstSylinder 12">
            <a:extLst>
              <a:ext uri="{FF2B5EF4-FFF2-40B4-BE49-F238E27FC236}">
                <a16:creationId xmlns:a16="http://schemas.microsoft.com/office/drawing/2014/main" id="{A1B2736C-3329-4AC2-BC5B-BCB0EB1BCA83}"/>
              </a:ext>
            </a:extLst>
          </p:cNvPr>
          <p:cNvSpPr txBox="1"/>
          <p:nvPr/>
        </p:nvSpPr>
        <p:spPr>
          <a:xfrm>
            <a:off x="2800300" y="179072"/>
            <a:ext cx="3261315" cy="369332"/>
          </a:xfrm>
          <a:prstGeom prst="rect">
            <a:avLst/>
          </a:prstGeom>
          <a:noFill/>
        </p:spPr>
        <p:txBody>
          <a:bodyPr wrap="square" rtlCol="0">
            <a:spAutoFit/>
          </a:bodyPr>
          <a:lstStyle/>
          <a:p>
            <a:r>
              <a:rPr lang="nb-NO">
                <a:solidFill>
                  <a:schemeClr val="bg1"/>
                </a:solidFill>
              </a:rPr>
              <a:t>Kvartalet kort oppsummert</a:t>
            </a:r>
          </a:p>
        </p:txBody>
      </p:sp>
      <p:sp>
        <p:nvSpPr>
          <p:cNvPr id="6" name="TextBox 5">
            <a:extLst>
              <a:ext uri="{FF2B5EF4-FFF2-40B4-BE49-F238E27FC236}">
                <a16:creationId xmlns:a16="http://schemas.microsoft.com/office/drawing/2014/main" id="{9A6A8C04-4E4F-4B23-F1DA-69B8D99C6E25}"/>
              </a:ext>
            </a:extLst>
          </p:cNvPr>
          <p:cNvSpPr txBox="1"/>
          <p:nvPr/>
        </p:nvSpPr>
        <p:spPr>
          <a:xfrm>
            <a:off x="349951" y="768165"/>
            <a:ext cx="9050501" cy="646331"/>
          </a:xfrm>
          <a:prstGeom prst="rect">
            <a:avLst/>
          </a:prstGeom>
          <a:noFill/>
        </p:spPr>
        <p:txBody>
          <a:bodyPr wrap="square">
            <a:spAutoFit/>
          </a:bodyPr>
          <a:lstStyle/>
          <a:p>
            <a:r>
              <a:rPr lang="nb-NO" sz="1200" i="1">
                <a:solidFill>
                  <a:schemeClr val="tx1">
                    <a:lumMod val="75000"/>
                    <a:lumOff val="25000"/>
                  </a:schemeClr>
                </a:solidFill>
                <a:latin typeface="Arial" panose="020B0604020202020204" pitchFamily="34" charset="0"/>
                <a:cs typeface="Arial" panose="020B0604020202020204" pitchFamily="34" charset="0"/>
              </a:rPr>
              <a:t>Krav fra Bane NOR vedr. kjørevegsavgift (påslag for Gardermobanen i perioden 2017 til 2019) er tatt inn i resultatet i 3.kvartal. Kravet var på 149,1 MNOK, fordelt på 144,4 MNOK i driftskostnader og et rentekrav på 4,7 MNOK.  Dette gir betydelig påvirkning på akkumulert resultat og økonomiske nøkkeltall .</a:t>
            </a:r>
          </a:p>
        </p:txBody>
      </p:sp>
    </p:spTree>
    <p:extLst>
      <p:ext uri="{BB962C8B-B14F-4D97-AF65-F5344CB8AC3E}">
        <p14:creationId xmlns:p14="http://schemas.microsoft.com/office/powerpoint/2010/main" val="1268911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4" name="Object 33" hidden="1">
            <a:extLst>
              <a:ext uri="{FF2B5EF4-FFF2-40B4-BE49-F238E27FC236}">
                <a16:creationId xmlns:a16="http://schemas.microsoft.com/office/drawing/2014/main" id="{C5AAB0C5-4C05-4074-9513-6180D87334D5}"/>
              </a:ext>
            </a:extLst>
          </p:cNvPr>
          <p:cNvGraphicFramePr>
            <a:graphicFrameLocks noChangeAspect="1"/>
          </p:cNvGraphicFramePr>
          <p:nvPr>
            <p:custDataLst>
              <p:tags r:id="rId1"/>
            </p:custDataLst>
            <p:extLst>
              <p:ext uri="{D42A27DB-BD31-4B8C-83A1-F6EECF244321}">
                <p14:modId xmlns:p14="http://schemas.microsoft.com/office/powerpoint/2010/main" val="1476243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34" name="Object 33" hidden="1">
                        <a:extLst>
                          <a:ext uri="{FF2B5EF4-FFF2-40B4-BE49-F238E27FC236}">
                            <a16:creationId xmlns:a16="http://schemas.microsoft.com/office/drawing/2014/main" id="{C5AAB0C5-4C05-4074-9513-6180D87334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1EEEC42C-C498-4118-91E0-4E33E47A0ED6}"/>
              </a:ext>
            </a:extLst>
          </p:cNvPr>
          <p:cNvSpPr txBox="1"/>
          <p:nvPr/>
        </p:nvSpPr>
        <p:spPr>
          <a:xfrm>
            <a:off x="1169963" y="2896358"/>
            <a:ext cx="1588576" cy="369332"/>
          </a:xfrm>
          <a:prstGeom prst="rect">
            <a:avLst/>
          </a:prstGeom>
          <a:noFill/>
        </p:spPr>
        <p:txBody>
          <a:bodyPr wrap="square" rtlCol="0">
            <a:spAutoFit/>
          </a:bodyPr>
          <a:lstStyle/>
          <a:p>
            <a:r>
              <a:rPr lang="nb-NO">
                <a:latin typeface="Arial" panose="020B0604020202020204" pitchFamily="34" charset="0"/>
                <a:cs typeface="Arial" panose="020B0604020202020204" pitchFamily="34" charset="0"/>
              </a:rPr>
              <a:t>Drift</a:t>
            </a:r>
          </a:p>
        </p:txBody>
      </p:sp>
      <p:sp>
        <p:nvSpPr>
          <p:cNvPr id="12" name="TextBox 11">
            <a:extLst>
              <a:ext uri="{FF2B5EF4-FFF2-40B4-BE49-F238E27FC236}">
                <a16:creationId xmlns:a16="http://schemas.microsoft.com/office/drawing/2014/main" id="{9CBDB509-CABD-474E-81E6-8D5DDF182142}"/>
              </a:ext>
            </a:extLst>
          </p:cNvPr>
          <p:cNvSpPr txBox="1"/>
          <p:nvPr/>
        </p:nvSpPr>
        <p:spPr>
          <a:xfrm>
            <a:off x="1100358" y="1513633"/>
            <a:ext cx="1588576" cy="369332"/>
          </a:xfrm>
          <a:prstGeom prst="rect">
            <a:avLst/>
          </a:prstGeom>
          <a:noFill/>
        </p:spPr>
        <p:txBody>
          <a:bodyPr wrap="square" rtlCol="0">
            <a:spAutoFit/>
          </a:bodyPr>
          <a:lstStyle/>
          <a:p>
            <a:r>
              <a:rPr lang="nb-NO">
                <a:latin typeface="Arial" panose="020B0604020202020204" pitchFamily="34" charset="0"/>
                <a:cs typeface="Arial" panose="020B0604020202020204" pitchFamily="34" charset="0"/>
              </a:rPr>
              <a:t>Marked</a:t>
            </a:r>
          </a:p>
        </p:txBody>
      </p:sp>
      <p:sp>
        <p:nvSpPr>
          <p:cNvPr id="13" name="TextBox 12">
            <a:extLst>
              <a:ext uri="{FF2B5EF4-FFF2-40B4-BE49-F238E27FC236}">
                <a16:creationId xmlns:a16="http://schemas.microsoft.com/office/drawing/2014/main" id="{B2877D0D-8C9E-4769-8351-AA5DEB37DE20}"/>
              </a:ext>
            </a:extLst>
          </p:cNvPr>
          <p:cNvSpPr txBox="1"/>
          <p:nvPr/>
        </p:nvSpPr>
        <p:spPr>
          <a:xfrm>
            <a:off x="1169963" y="4276320"/>
            <a:ext cx="1588576" cy="369332"/>
          </a:xfrm>
          <a:prstGeom prst="rect">
            <a:avLst/>
          </a:prstGeom>
          <a:noFill/>
        </p:spPr>
        <p:txBody>
          <a:bodyPr wrap="square" rtlCol="0">
            <a:spAutoFit/>
          </a:bodyPr>
          <a:lstStyle/>
          <a:p>
            <a:r>
              <a:rPr lang="nb-NO">
                <a:latin typeface="Arial" panose="020B0604020202020204" pitchFamily="34" charset="0"/>
                <a:cs typeface="Arial" panose="020B0604020202020204" pitchFamily="34" charset="0"/>
              </a:rPr>
              <a:t>Økonomi</a:t>
            </a:r>
          </a:p>
        </p:txBody>
      </p:sp>
      <p:sp>
        <p:nvSpPr>
          <p:cNvPr id="15" name="TextBox 14">
            <a:extLst>
              <a:ext uri="{FF2B5EF4-FFF2-40B4-BE49-F238E27FC236}">
                <a16:creationId xmlns:a16="http://schemas.microsoft.com/office/drawing/2014/main" id="{6E4AF814-FC8D-43FB-9EC5-47280F23ADAA}"/>
              </a:ext>
            </a:extLst>
          </p:cNvPr>
          <p:cNvSpPr txBox="1"/>
          <p:nvPr/>
        </p:nvSpPr>
        <p:spPr>
          <a:xfrm>
            <a:off x="1100358" y="5662082"/>
            <a:ext cx="1588576" cy="369332"/>
          </a:xfrm>
          <a:prstGeom prst="rect">
            <a:avLst/>
          </a:prstGeom>
          <a:noFill/>
        </p:spPr>
        <p:txBody>
          <a:bodyPr wrap="square" rtlCol="0">
            <a:spAutoFit/>
          </a:bodyPr>
          <a:lstStyle/>
          <a:p>
            <a:r>
              <a:rPr lang="nb-NO">
                <a:latin typeface="Arial" panose="020B0604020202020204" pitchFamily="34" charset="0"/>
                <a:cs typeface="Arial" panose="020B0604020202020204" pitchFamily="34" charset="0"/>
              </a:rPr>
              <a:t>Bærekraft</a:t>
            </a:r>
          </a:p>
        </p:txBody>
      </p:sp>
      <p:pic>
        <p:nvPicPr>
          <p:cNvPr id="16" name="Graphic 15" descr="Train with solid fill">
            <a:extLst>
              <a:ext uri="{FF2B5EF4-FFF2-40B4-BE49-F238E27FC236}">
                <a16:creationId xmlns:a16="http://schemas.microsoft.com/office/drawing/2014/main" id="{14C9F827-4616-44A1-9A8C-51FC175919F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9404" y="2737144"/>
            <a:ext cx="799698" cy="799698"/>
          </a:xfrm>
          <a:prstGeom prst="rect">
            <a:avLst/>
          </a:prstGeom>
        </p:spPr>
      </p:pic>
      <p:pic>
        <p:nvPicPr>
          <p:cNvPr id="20" name="Graphic 19" descr="Group of people with solid fill">
            <a:extLst>
              <a:ext uri="{FF2B5EF4-FFF2-40B4-BE49-F238E27FC236}">
                <a16:creationId xmlns:a16="http://schemas.microsoft.com/office/drawing/2014/main" id="{EBFF6663-486A-48BC-80C1-810F8BDAB8D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9404" y="1298450"/>
            <a:ext cx="799698" cy="799698"/>
          </a:xfrm>
          <a:prstGeom prst="rect">
            <a:avLst/>
          </a:prstGeom>
        </p:spPr>
      </p:pic>
      <p:pic>
        <p:nvPicPr>
          <p:cNvPr id="22" name="Graphic 21" descr="Dollar with solid fill">
            <a:extLst>
              <a:ext uri="{FF2B5EF4-FFF2-40B4-BE49-F238E27FC236}">
                <a16:creationId xmlns:a16="http://schemas.microsoft.com/office/drawing/2014/main" id="{1103BB48-4061-4A36-8C55-85D09D1EA4B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9401" y="4095338"/>
            <a:ext cx="799699" cy="799699"/>
          </a:xfrm>
          <a:prstGeom prst="rect">
            <a:avLst/>
          </a:prstGeom>
        </p:spPr>
      </p:pic>
      <p:pic>
        <p:nvPicPr>
          <p:cNvPr id="24" name="Graphic 23" descr="Flower with solid fill">
            <a:extLst>
              <a:ext uri="{FF2B5EF4-FFF2-40B4-BE49-F238E27FC236}">
                <a16:creationId xmlns:a16="http://schemas.microsoft.com/office/drawing/2014/main" id="{54005D33-9A3E-4F99-9622-5F74DC73827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9400" y="5499826"/>
            <a:ext cx="799701" cy="799701"/>
          </a:xfrm>
          <a:prstGeom prst="rect">
            <a:avLst/>
          </a:prstGeom>
        </p:spPr>
      </p:pic>
      <p:sp>
        <p:nvSpPr>
          <p:cNvPr id="3" name="Rektangel: avrundede hjørner 2">
            <a:extLst>
              <a:ext uri="{FF2B5EF4-FFF2-40B4-BE49-F238E27FC236}">
                <a16:creationId xmlns:a16="http://schemas.microsoft.com/office/drawing/2014/main" id="{51EB7CB4-DB5F-4AC9-9008-9092152705FC}"/>
              </a:ext>
            </a:extLst>
          </p:cNvPr>
          <p:cNvSpPr/>
          <p:nvPr/>
        </p:nvSpPr>
        <p:spPr>
          <a:xfrm>
            <a:off x="3313489" y="1231378"/>
            <a:ext cx="2538898"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6" name="TekstSylinder 5">
            <a:extLst>
              <a:ext uri="{FF2B5EF4-FFF2-40B4-BE49-F238E27FC236}">
                <a16:creationId xmlns:a16="http://schemas.microsoft.com/office/drawing/2014/main" id="{8471FF00-9D75-48EB-A187-CA227E93B6F0}"/>
              </a:ext>
            </a:extLst>
          </p:cNvPr>
          <p:cNvSpPr txBox="1"/>
          <p:nvPr/>
        </p:nvSpPr>
        <p:spPr>
          <a:xfrm>
            <a:off x="3717367" y="1326934"/>
            <a:ext cx="1588576" cy="276999"/>
          </a:xfrm>
          <a:prstGeom prst="rect">
            <a:avLst/>
          </a:prstGeom>
          <a:noFill/>
        </p:spPr>
        <p:txBody>
          <a:bodyPr wrap="square" rtlCol="0">
            <a:spAutoFit/>
          </a:bodyPr>
          <a:lstStyle/>
          <a:p>
            <a:pPr algn="ctr"/>
            <a:r>
              <a:rPr lang="nb-NO" sz="1200" b="1">
                <a:latin typeface="Arial" panose="020B0604020202020204" pitchFamily="34" charset="0"/>
                <a:cs typeface="Arial" panose="020B0604020202020204" pitchFamily="34" charset="0"/>
              </a:rPr>
              <a:t>Antall passasjerer</a:t>
            </a:r>
          </a:p>
        </p:txBody>
      </p:sp>
      <p:sp>
        <p:nvSpPr>
          <p:cNvPr id="8" name="TekstSylinder 7">
            <a:extLst>
              <a:ext uri="{FF2B5EF4-FFF2-40B4-BE49-F238E27FC236}">
                <a16:creationId xmlns:a16="http://schemas.microsoft.com/office/drawing/2014/main" id="{76AE100F-08AC-4C47-BC49-0F209ADC6134}"/>
              </a:ext>
            </a:extLst>
          </p:cNvPr>
          <p:cNvSpPr txBox="1"/>
          <p:nvPr/>
        </p:nvSpPr>
        <p:spPr>
          <a:xfrm>
            <a:off x="3778110" y="1628819"/>
            <a:ext cx="1611866" cy="400110"/>
          </a:xfrm>
          <a:prstGeom prst="rect">
            <a:avLst/>
          </a:prstGeom>
          <a:noFill/>
        </p:spPr>
        <p:txBody>
          <a:bodyPr wrap="square" rtlCol="0">
            <a:spAutoFit/>
          </a:bodyPr>
          <a:lstStyle/>
          <a:p>
            <a:r>
              <a:rPr lang="nb-NO" sz="2000">
                <a:solidFill>
                  <a:srgbClr val="FD4F00"/>
                </a:solidFill>
                <a:latin typeface="Arial" panose="020B0604020202020204" pitchFamily="34" charset="0"/>
                <a:cs typeface="Arial" panose="020B0604020202020204" pitchFamily="34" charset="0"/>
              </a:rPr>
              <a:t> 1448 tusen</a:t>
            </a:r>
            <a:r>
              <a:rPr lang="nb-NO" sz="2000">
                <a:latin typeface="Arial" panose="020B0604020202020204" pitchFamily="34" charset="0"/>
                <a:cs typeface="Arial" panose="020B0604020202020204" pitchFamily="34" charset="0"/>
              </a:rPr>
              <a:t> </a:t>
            </a:r>
          </a:p>
        </p:txBody>
      </p:sp>
      <p:sp>
        <p:nvSpPr>
          <p:cNvPr id="18" name="TekstSylinder 17">
            <a:extLst>
              <a:ext uri="{FF2B5EF4-FFF2-40B4-BE49-F238E27FC236}">
                <a16:creationId xmlns:a16="http://schemas.microsoft.com/office/drawing/2014/main" id="{EE65B49C-2D07-49C6-8AB8-618BFFBE18D4}"/>
              </a:ext>
            </a:extLst>
          </p:cNvPr>
          <p:cNvSpPr txBox="1"/>
          <p:nvPr/>
        </p:nvSpPr>
        <p:spPr>
          <a:xfrm>
            <a:off x="3949243" y="2013510"/>
            <a:ext cx="1384916" cy="307777"/>
          </a:xfrm>
          <a:prstGeom prst="rect">
            <a:avLst/>
          </a:prstGeom>
          <a:noFill/>
        </p:spPr>
        <p:txBody>
          <a:bodyPr wrap="square" rtlCol="0">
            <a:spAutoFit/>
          </a:bodyPr>
          <a:lstStyle/>
          <a:p>
            <a:r>
              <a:rPr lang="nb-NO" sz="1400">
                <a:solidFill>
                  <a:schemeClr val="bg1">
                    <a:lumMod val="50000"/>
                  </a:schemeClr>
                </a:solidFill>
                <a:latin typeface="Arial" panose="020B0604020202020204" pitchFamily="34" charset="0"/>
                <a:cs typeface="Arial" panose="020B0604020202020204" pitchFamily="34" charset="0"/>
              </a:rPr>
              <a:t>(1074 tusen)</a:t>
            </a:r>
          </a:p>
        </p:txBody>
      </p:sp>
      <p:sp>
        <p:nvSpPr>
          <p:cNvPr id="23" name="Rektangel: avrundede hjørner 22">
            <a:extLst>
              <a:ext uri="{FF2B5EF4-FFF2-40B4-BE49-F238E27FC236}">
                <a16:creationId xmlns:a16="http://schemas.microsoft.com/office/drawing/2014/main" id="{635B1B77-23E0-44D7-96C6-4046EC854575}"/>
              </a:ext>
            </a:extLst>
          </p:cNvPr>
          <p:cNvSpPr/>
          <p:nvPr/>
        </p:nvSpPr>
        <p:spPr>
          <a:xfrm>
            <a:off x="6128139" y="1236957"/>
            <a:ext cx="2538898"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25" name="TekstSylinder 24">
            <a:extLst>
              <a:ext uri="{FF2B5EF4-FFF2-40B4-BE49-F238E27FC236}">
                <a16:creationId xmlns:a16="http://schemas.microsoft.com/office/drawing/2014/main" id="{E111E7FE-D8E4-439A-9944-F611843352DF}"/>
              </a:ext>
            </a:extLst>
          </p:cNvPr>
          <p:cNvSpPr txBox="1"/>
          <p:nvPr/>
        </p:nvSpPr>
        <p:spPr>
          <a:xfrm>
            <a:off x="6738811" y="1347693"/>
            <a:ext cx="1588576" cy="276999"/>
          </a:xfrm>
          <a:prstGeom prst="rect">
            <a:avLst/>
          </a:prstGeom>
          <a:noFill/>
        </p:spPr>
        <p:txBody>
          <a:bodyPr wrap="square" rtlCol="0">
            <a:spAutoFit/>
          </a:bodyPr>
          <a:lstStyle/>
          <a:p>
            <a:r>
              <a:rPr lang="nb-NO" sz="1200" b="1">
                <a:latin typeface="Arial" panose="020B0604020202020204" pitchFamily="34" charset="0"/>
                <a:cs typeface="Arial" panose="020B0604020202020204" pitchFamily="34" charset="0"/>
              </a:rPr>
              <a:t>Markedsandel</a:t>
            </a:r>
          </a:p>
        </p:txBody>
      </p:sp>
      <p:sp>
        <p:nvSpPr>
          <p:cNvPr id="26" name="TekstSylinder 25">
            <a:extLst>
              <a:ext uri="{FF2B5EF4-FFF2-40B4-BE49-F238E27FC236}">
                <a16:creationId xmlns:a16="http://schemas.microsoft.com/office/drawing/2014/main" id="{2664DF76-A81C-4C6B-A382-1C9C5CF47586}"/>
              </a:ext>
            </a:extLst>
          </p:cNvPr>
          <p:cNvSpPr txBox="1"/>
          <p:nvPr/>
        </p:nvSpPr>
        <p:spPr>
          <a:xfrm>
            <a:off x="6682994" y="1603933"/>
            <a:ext cx="1384916" cy="400110"/>
          </a:xfrm>
          <a:prstGeom prst="rect">
            <a:avLst/>
          </a:prstGeom>
          <a:noFill/>
        </p:spPr>
        <p:txBody>
          <a:bodyPr wrap="square" rtlCol="0">
            <a:spAutoFit/>
          </a:bodyPr>
          <a:lstStyle/>
          <a:p>
            <a:r>
              <a:rPr lang="nb-NO" sz="2000">
                <a:solidFill>
                  <a:srgbClr val="FD4F00"/>
                </a:solidFill>
                <a:latin typeface="Arial" panose="020B0604020202020204" pitchFamily="34" charset="0"/>
                <a:cs typeface="Arial" panose="020B0604020202020204" pitchFamily="34" charset="0"/>
              </a:rPr>
              <a:t>   29,9 %</a:t>
            </a:r>
            <a:endParaRPr lang="nb-NO" sz="2000">
              <a:latin typeface="Arial" panose="020B0604020202020204" pitchFamily="34" charset="0"/>
              <a:cs typeface="Arial" panose="020B0604020202020204" pitchFamily="34" charset="0"/>
            </a:endParaRPr>
          </a:p>
        </p:txBody>
      </p:sp>
      <p:sp>
        <p:nvSpPr>
          <p:cNvPr id="27" name="TekstSylinder 26">
            <a:extLst>
              <a:ext uri="{FF2B5EF4-FFF2-40B4-BE49-F238E27FC236}">
                <a16:creationId xmlns:a16="http://schemas.microsoft.com/office/drawing/2014/main" id="{1C1E8C2F-2349-45E9-8BC2-8562D9B73C63}"/>
              </a:ext>
            </a:extLst>
          </p:cNvPr>
          <p:cNvSpPr txBox="1"/>
          <p:nvPr/>
        </p:nvSpPr>
        <p:spPr>
          <a:xfrm>
            <a:off x="6840641" y="2015694"/>
            <a:ext cx="1384916" cy="307777"/>
          </a:xfrm>
          <a:prstGeom prst="rect">
            <a:avLst/>
          </a:prstGeom>
          <a:noFill/>
        </p:spPr>
        <p:txBody>
          <a:bodyPr wrap="square" rtlCol="0">
            <a:spAutoFit/>
          </a:bodyPr>
          <a:lstStyle/>
          <a:p>
            <a:r>
              <a:rPr lang="nb-NO" sz="1400">
                <a:solidFill>
                  <a:schemeClr val="bg1">
                    <a:lumMod val="50000"/>
                  </a:schemeClr>
                </a:solidFill>
                <a:latin typeface="Arial" panose="020B0604020202020204" pitchFamily="34" charset="0"/>
                <a:cs typeface="Arial" panose="020B0604020202020204" pitchFamily="34" charset="0"/>
              </a:rPr>
              <a:t>  (29,9 %)</a:t>
            </a:r>
          </a:p>
        </p:txBody>
      </p:sp>
      <p:sp>
        <p:nvSpPr>
          <p:cNvPr id="28" name="Rektangel: avrundede hjørner 27">
            <a:extLst>
              <a:ext uri="{FF2B5EF4-FFF2-40B4-BE49-F238E27FC236}">
                <a16:creationId xmlns:a16="http://schemas.microsoft.com/office/drawing/2014/main" id="{7B656B47-BB23-4F6C-A43A-F97BEB1D68E5}"/>
              </a:ext>
            </a:extLst>
          </p:cNvPr>
          <p:cNvSpPr/>
          <p:nvPr/>
        </p:nvSpPr>
        <p:spPr>
          <a:xfrm>
            <a:off x="8926512" y="1231378"/>
            <a:ext cx="2538899"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29" name="TekstSylinder 28">
            <a:extLst>
              <a:ext uri="{FF2B5EF4-FFF2-40B4-BE49-F238E27FC236}">
                <a16:creationId xmlns:a16="http://schemas.microsoft.com/office/drawing/2014/main" id="{59F5AB5F-343A-48A6-ACC7-2E2B0C431166}"/>
              </a:ext>
            </a:extLst>
          </p:cNvPr>
          <p:cNvSpPr txBox="1"/>
          <p:nvPr/>
        </p:nvSpPr>
        <p:spPr>
          <a:xfrm>
            <a:off x="9501289" y="1336755"/>
            <a:ext cx="1588576" cy="276999"/>
          </a:xfrm>
          <a:prstGeom prst="rect">
            <a:avLst/>
          </a:prstGeom>
          <a:noFill/>
        </p:spPr>
        <p:txBody>
          <a:bodyPr wrap="square" rtlCol="0">
            <a:spAutoFit/>
          </a:bodyPr>
          <a:lstStyle/>
          <a:p>
            <a:r>
              <a:rPr lang="nb-NO" sz="1200" b="1">
                <a:latin typeface="Arial" panose="020B0604020202020204" pitchFamily="34" charset="0"/>
                <a:cs typeface="Arial" panose="020B0604020202020204" pitchFamily="34" charset="0"/>
              </a:rPr>
              <a:t>Billettinntekter</a:t>
            </a:r>
          </a:p>
        </p:txBody>
      </p:sp>
      <p:sp>
        <p:nvSpPr>
          <p:cNvPr id="30" name="TekstSylinder 29">
            <a:extLst>
              <a:ext uri="{FF2B5EF4-FFF2-40B4-BE49-F238E27FC236}">
                <a16:creationId xmlns:a16="http://schemas.microsoft.com/office/drawing/2014/main" id="{4AB2A112-F879-4752-8E0A-DD3122CABFA7}"/>
              </a:ext>
            </a:extLst>
          </p:cNvPr>
          <p:cNvSpPr txBox="1"/>
          <p:nvPr/>
        </p:nvSpPr>
        <p:spPr>
          <a:xfrm>
            <a:off x="9343772" y="1619355"/>
            <a:ext cx="1699082" cy="400110"/>
          </a:xfrm>
          <a:prstGeom prst="rect">
            <a:avLst/>
          </a:prstGeom>
          <a:noFill/>
        </p:spPr>
        <p:txBody>
          <a:bodyPr wrap="square" rtlCol="0">
            <a:spAutoFit/>
          </a:bodyPr>
          <a:lstStyle/>
          <a:p>
            <a:r>
              <a:rPr lang="nb-NO" sz="2000">
                <a:solidFill>
                  <a:srgbClr val="FD4F00"/>
                </a:solidFill>
                <a:latin typeface="Arial" panose="020B0604020202020204" pitchFamily="34" charset="0"/>
                <a:cs typeface="Arial" panose="020B0604020202020204" pitchFamily="34" charset="0"/>
              </a:rPr>
              <a:t>  232 MNOK</a:t>
            </a:r>
            <a:endParaRPr lang="nb-NO" sz="2000">
              <a:latin typeface="Arial" panose="020B0604020202020204" pitchFamily="34" charset="0"/>
              <a:cs typeface="Arial" panose="020B0604020202020204" pitchFamily="34" charset="0"/>
            </a:endParaRPr>
          </a:p>
        </p:txBody>
      </p:sp>
      <p:sp>
        <p:nvSpPr>
          <p:cNvPr id="31" name="TekstSylinder 30">
            <a:extLst>
              <a:ext uri="{FF2B5EF4-FFF2-40B4-BE49-F238E27FC236}">
                <a16:creationId xmlns:a16="http://schemas.microsoft.com/office/drawing/2014/main" id="{DF1152D7-0D4B-431A-BEA0-DB0888AAEB86}"/>
              </a:ext>
            </a:extLst>
          </p:cNvPr>
          <p:cNvSpPr txBox="1"/>
          <p:nvPr/>
        </p:nvSpPr>
        <p:spPr>
          <a:xfrm>
            <a:off x="9603119" y="2016241"/>
            <a:ext cx="1384916" cy="307777"/>
          </a:xfrm>
          <a:prstGeom prst="rect">
            <a:avLst/>
          </a:prstGeom>
          <a:noFill/>
        </p:spPr>
        <p:txBody>
          <a:bodyPr wrap="square" rtlCol="0">
            <a:spAutoFit/>
          </a:bodyPr>
          <a:lstStyle/>
          <a:p>
            <a:r>
              <a:rPr lang="nb-NO" sz="1400">
                <a:solidFill>
                  <a:schemeClr val="bg1">
                    <a:lumMod val="50000"/>
                  </a:schemeClr>
                </a:solidFill>
                <a:latin typeface="Arial" panose="020B0604020202020204" pitchFamily="34" charset="0"/>
                <a:cs typeface="Arial" panose="020B0604020202020204" pitchFamily="34" charset="0"/>
              </a:rPr>
              <a:t>(162 MNOK)</a:t>
            </a:r>
          </a:p>
        </p:txBody>
      </p:sp>
      <p:sp>
        <p:nvSpPr>
          <p:cNvPr id="32" name="Rektangel: avrundede hjørner 31">
            <a:extLst>
              <a:ext uri="{FF2B5EF4-FFF2-40B4-BE49-F238E27FC236}">
                <a16:creationId xmlns:a16="http://schemas.microsoft.com/office/drawing/2014/main" id="{C92219BC-7AB0-4F4B-8F27-B2DD03AB5B2C}"/>
              </a:ext>
            </a:extLst>
          </p:cNvPr>
          <p:cNvSpPr/>
          <p:nvPr/>
        </p:nvSpPr>
        <p:spPr>
          <a:xfrm>
            <a:off x="3297213" y="2582254"/>
            <a:ext cx="2555173"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33" name="TekstSylinder 32">
            <a:extLst>
              <a:ext uri="{FF2B5EF4-FFF2-40B4-BE49-F238E27FC236}">
                <a16:creationId xmlns:a16="http://schemas.microsoft.com/office/drawing/2014/main" id="{2E2235A8-5249-4135-94ED-F303B8DF7F47}"/>
              </a:ext>
            </a:extLst>
          </p:cNvPr>
          <p:cNvSpPr txBox="1"/>
          <p:nvPr/>
        </p:nvSpPr>
        <p:spPr>
          <a:xfrm>
            <a:off x="3701091" y="2677810"/>
            <a:ext cx="1588576" cy="276999"/>
          </a:xfrm>
          <a:prstGeom prst="rect">
            <a:avLst/>
          </a:prstGeom>
          <a:noFill/>
        </p:spPr>
        <p:txBody>
          <a:bodyPr wrap="square" rtlCol="0">
            <a:spAutoFit/>
          </a:bodyPr>
          <a:lstStyle/>
          <a:p>
            <a:pPr algn="ctr"/>
            <a:r>
              <a:rPr lang="nb-NO" sz="1200" b="1">
                <a:latin typeface="Arial" panose="020B0604020202020204" pitchFamily="34" charset="0"/>
                <a:cs typeface="Arial" panose="020B0604020202020204" pitchFamily="34" charset="0"/>
              </a:rPr>
              <a:t>Sykefravær</a:t>
            </a:r>
          </a:p>
        </p:txBody>
      </p:sp>
      <p:sp>
        <p:nvSpPr>
          <p:cNvPr id="35" name="TekstSylinder 34">
            <a:extLst>
              <a:ext uri="{FF2B5EF4-FFF2-40B4-BE49-F238E27FC236}">
                <a16:creationId xmlns:a16="http://schemas.microsoft.com/office/drawing/2014/main" id="{DF5A52D8-FBDF-42A1-82BB-88BBEAFAEDF1}"/>
              </a:ext>
            </a:extLst>
          </p:cNvPr>
          <p:cNvSpPr txBox="1"/>
          <p:nvPr/>
        </p:nvSpPr>
        <p:spPr>
          <a:xfrm>
            <a:off x="3761834" y="2979695"/>
            <a:ext cx="1384916" cy="400110"/>
          </a:xfrm>
          <a:prstGeom prst="rect">
            <a:avLst/>
          </a:prstGeom>
          <a:noFill/>
        </p:spPr>
        <p:txBody>
          <a:bodyPr wrap="square" lIns="91440" tIns="45720" rIns="91440" bIns="45720" rtlCol="0" anchor="t">
            <a:spAutoFit/>
          </a:bodyPr>
          <a:lstStyle/>
          <a:p>
            <a:r>
              <a:rPr lang="nb-NO" sz="2000">
                <a:solidFill>
                  <a:srgbClr val="FD4F00"/>
                </a:solidFill>
                <a:latin typeface="Arial"/>
                <a:cs typeface="Arial"/>
              </a:rPr>
              <a:t>     7,6 %</a:t>
            </a:r>
            <a:endParaRPr lang="nb-NO" sz="2000">
              <a:latin typeface="Arial"/>
              <a:cs typeface="Arial"/>
            </a:endParaRPr>
          </a:p>
        </p:txBody>
      </p:sp>
      <p:sp>
        <p:nvSpPr>
          <p:cNvPr id="36" name="TekstSylinder 35">
            <a:extLst>
              <a:ext uri="{FF2B5EF4-FFF2-40B4-BE49-F238E27FC236}">
                <a16:creationId xmlns:a16="http://schemas.microsoft.com/office/drawing/2014/main" id="{F0168CB7-F28F-47A3-A992-48C0DA0AB74C}"/>
              </a:ext>
            </a:extLst>
          </p:cNvPr>
          <p:cNvSpPr txBox="1"/>
          <p:nvPr/>
        </p:nvSpPr>
        <p:spPr>
          <a:xfrm>
            <a:off x="3932967" y="3364386"/>
            <a:ext cx="1384916" cy="307777"/>
          </a:xfrm>
          <a:prstGeom prst="rect">
            <a:avLst/>
          </a:prstGeom>
          <a:noFill/>
        </p:spPr>
        <p:txBody>
          <a:bodyPr wrap="square" lIns="91440" tIns="45720" rIns="91440" bIns="45720" rtlCol="0" anchor="t">
            <a:spAutoFit/>
          </a:bodyPr>
          <a:lstStyle/>
          <a:p>
            <a:r>
              <a:rPr lang="nb-NO" sz="1400">
                <a:solidFill>
                  <a:schemeClr val="bg1">
                    <a:lumMod val="50000"/>
                  </a:schemeClr>
                </a:solidFill>
                <a:latin typeface="Arial"/>
                <a:cs typeface="Arial"/>
              </a:rPr>
              <a:t>    (7,0 %)</a:t>
            </a:r>
          </a:p>
        </p:txBody>
      </p:sp>
      <p:sp>
        <p:nvSpPr>
          <p:cNvPr id="37" name="Rektangel: avrundede hjørner 36">
            <a:extLst>
              <a:ext uri="{FF2B5EF4-FFF2-40B4-BE49-F238E27FC236}">
                <a16:creationId xmlns:a16="http://schemas.microsoft.com/office/drawing/2014/main" id="{75063C7B-F048-4110-972C-BF7503FD7941}"/>
              </a:ext>
            </a:extLst>
          </p:cNvPr>
          <p:cNvSpPr/>
          <p:nvPr/>
        </p:nvSpPr>
        <p:spPr>
          <a:xfrm>
            <a:off x="6111863" y="2587833"/>
            <a:ext cx="2538898"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38" name="TekstSylinder 37">
            <a:extLst>
              <a:ext uri="{FF2B5EF4-FFF2-40B4-BE49-F238E27FC236}">
                <a16:creationId xmlns:a16="http://schemas.microsoft.com/office/drawing/2014/main" id="{67D222A9-B055-4CB2-BA5C-0F931B55ED4C}"/>
              </a:ext>
            </a:extLst>
          </p:cNvPr>
          <p:cNvSpPr txBox="1"/>
          <p:nvPr/>
        </p:nvSpPr>
        <p:spPr>
          <a:xfrm>
            <a:off x="6531921" y="2674404"/>
            <a:ext cx="1588576" cy="276999"/>
          </a:xfrm>
          <a:prstGeom prst="rect">
            <a:avLst/>
          </a:prstGeom>
          <a:noFill/>
        </p:spPr>
        <p:txBody>
          <a:bodyPr wrap="square" rtlCol="0">
            <a:spAutoFit/>
          </a:bodyPr>
          <a:lstStyle/>
          <a:p>
            <a:pPr algn="ctr"/>
            <a:r>
              <a:rPr lang="nb-NO" sz="1200" b="1">
                <a:latin typeface="Arial" panose="020B0604020202020204" pitchFamily="34" charset="0"/>
                <a:cs typeface="Arial" panose="020B0604020202020204" pitchFamily="34" charset="0"/>
              </a:rPr>
              <a:t>Togsettkilometer</a:t>
            </a:r>
          </a:p>
        </p:txBody>
      </p:sp>
      <p:sp>
        <p:nvSpPr>
          <p:cNvPr id="39" name="TekstSylinder 38">
            <a:extLst>
              <a:ext uri="{FF2B5EF4-FFF2-40B4-BE49-F238E27FC236}">
                <a16:creationId xmlns:a16="http://schemas.microsoft.com/office/drawing/2014/main" id="{C17A0851-AA7A-48AB-91B7-9A12DBF01DF5}"/>
              </a:ext>
            </a:extLst>
          </p:cNvPr>
          <p:cNvSpPr txBox="1"/>
          <p:nvPr/>
        </p:nvSpPr>
        <p:spPr>
          <a:xfrm>
            <a:off x="6666717" y="2954809"/>
            <a:ext cx="1542563" cy="400110"/>
          </a:xfrm>
          <a:prstGeom prst="rect">
            <a:avLst/>
          </a:prstGeom>
          <a:noFill/>
        </p:spPr>
        <p:txBody>
          <a:bodyPr wrap="square" rtlCol="0">
            <a:spAutoFit/>
          </a:bodyPr>
          <a:lstStyle/>
          <a:p>
            <a:r>
              <a:rPr lang="nb-NO" sz="2000">
                <a:solidFill>
                  <a:srgbClr val="FD4F00"/>
                </a:solidFill>
                <a:latin typeface="Arial" panose="020B0604020202020204" pitchFamily="34" charset="0"/>
                <a:cs typeface="Arial" panose="020B0604020202020204" pitchFamily="34" charset="0"/>
              </a:rPr>
              <a:t>1 369 tusen</a:t>
            </a:r>
            <a:endParaRPr lang="nb-NO" sz="2000">
              <a:latin typeface="Arial" panose="020B0604020202020204" pitchFamily="34" charset="0"/>
              <a:cs typeface="Arial" panose="020B0604020202020204" pitchFamily="34" charset="0"/>
            </a:endParaRPr>
          </a:p>
        </p:txBody>
      </p:sp>
      <p:sp>
        <p:nvSpPr>
          <p:cNvPr id="40" name="TekstSylinder 39">
            <a:extLst>
              <a:ext uri="{FF2B5EF4-FFF2-40B4-BE49-F238E27FC236}">
                <a16:creationId xmlns:a16="http://schemas.microsoft.com/office/drawing/2014/main" id="{A2433AC1-0285-4AD5-91D6-D3044E71F862}"/>
              </a:ext>
            </a:extLst>
          </p:cNvPr>
          <p:cNvSpPr txBox="1"/>
          <p:nvPr/>
        </p:nvSpPr>
        <p:spPr>
          <a:xfrm>
            <a:off x="6824365" y="3366570"/>
            <a:ext cx="1384916" cy="307777"/>
          </a:xfrm>
          <a:prstGeom prst="rect">
            <a:avLst/>
          </a:prstGeom>
          <a:noFill/>
        </p:spPr>
        <p:txBody>
          <a:bodyPr wrap="square" rtlCol="0">
            <a:spAutoFit/>
          </a:bodyPr>
          <a:lstStyle/>
          <a:p>
            <a:r>
              <a:rPr lang="nb-NO" sz="1400">
                <a:solidFill>
                  <a:schemeClr val="bg1">
                    <a:lumMod val="50000"/>
                  </a:schemeClr>
                </a:solidFill>
                <a:latin typeface="Arial" panose="020B0604020202020204" pitchFamily="34" charset="0"/>
                <a:cs typeface="Arial" panose="020B0604020202020204" pitchFamily="34" charset="0"/>
              </a:rPr>
              <a:t>(1 352 tusen)</a:t>
            </a:r>
          </a:p>
        </p:txBody>
      </p:sp>
      <p:sp>
        <p:nvSpPr>
          <p:cNvPr id="41" name="Rektangel: avrundede hjørner 40">
            <a:extLst>
              <a:ext uri="{FF2B5EF4-FFF2-40B4-BE49-F238E27FC236}">
                <a16:creationId xmlns:a16="http://schemas.microsoft.com/office/drawing/2014/main" id="{0DB95B68-C0DB-4796-AEB0-BAA7FD033223}"/>
              </a:ext>
            </a:extLst>
          </p:cNvPr>
          <p:cNvSpPr/>
          <p:nvPr/>
        </p:nvSpPr>
        <p:spPr>
          <a:xfrm>
            <a:off x="8926513" y="2587833"/>
            <a:ext cx="2538898"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42" name="TekstSylinder 41">
            <a:extLst>
              <a:ext uri="{FF2B5EF4-FFF2-40B4-BE49-F238E27FC236}">
                <a16:creationId xmlns:a16="http://schemas.microsoft.com/office/drawing/2014/main" id="{3BD4BF2F-246D-44D8-8909-14572199DD2E}"/>
              </a:ext>
            </a:extLst>
          </p:cNvPr>
          <p:cNvSpPr txBox="1"/>
          <p:nvPr/>
        </p:nvSpPr>
        <p:spPr>
          <a:xfrm>
            <a:off x="9644322" y="2674404"/>
            <a:ext cx="1588576" cy="276999"/>
          </a:xfrm>
          <a:prstGeom prst="rect">
            <a:avLst/>
          </a:prstGeom>
          <a:noFill/>
        </p:spPr>
        <p:txBody>
          <a:bodyPr wrap="square" rtlCol="0">
            <a:spAutoFit/>
          </a:bodyPr>
          <a:lstStyle/>
          <a:p>
            <a:r>
              <a:rPr lang="nb-NO" sz="1200" b="1">
                <a:latin typeface="Arial" panose="020B0604020202020204" pitchFamily="34" charset="0"/>
                <a:cs typeface="Arial" panose="020B0604020202020204" pitchFamily="34" charset="0"/>
              </a:rPr>
              <a:t>Punktlighet</a:t>
            </a:r>
          </a:p>
        </p:txBody>
      </p:sp>
      <p:sp>
        <p:nvSpPr>
          <p:cNvPr id="43" name="TekstSylinder 42">
            <a:extLst>
              <a:ext uri="{FF2B5EF4-FFF2-40B4-BE49-F238E27FC236}">
                <a16:creationId xmlns:a16="http://schemas.microsoft.com/office/drawing/2014/main" id="{EE330AD9-2F9A-42F3-A284-3FDE8A4881C3}"/>
              </a:ext>
            </a:extLst>
          </p:cNvPr>
          <p:cNvSpPr txBox="1"/>
          <p:nvPr/>
        </p:nvSpPr>
        <p:spPr>
          <a:xfrm>
            <a:off x="9517540" y="2982656"/>
            <a:ext cx="1384916" cy="400110"/>
          </a:xfrm>
          <a:prstGeom prst="rect">
            <a:avLst/>
          </a:prstGeom>
          <a:noFill/>
        </p:spPr>
        <p:txBody>
          <a:bodyPr wrap="square" rtlCol="0">
            <a:spAutoFit/>
          </a:bodyPr>
          <a:lstStyle/>
          <a:p>
            <a:r>
              <a:rPr lang="nb-NO" sz="2000">
                <a:solidFill>
                  <a:srgbClr val="FD4F00"/>
                </a:solidFill>
                <a:latin typeface="Arial" panose="020B0604020202020204" pitchFamily="34" charset="0"/>
                <a:cs typeface="Arial" panose="020B0604020202020204" pitchFamily="34" charset="0"/>
              </a:rPr>
              <a:t>  91,8 %</a:t>
            </a:r>
            <a:endParaRPr lang="nb-NO" sz="2000">
              <a:latin typeface="Arial" panose="020B0604020202020204" pitchFamily="34" charset="0"/>
              <a:cs typeface="Arial" panose="020B0604020202020204" pitchFamily="34" charset="0"/>
            </a:endParaRPr>
          </a:p>
        </p:txBody>
      </p:sp>
      <p:sp>
        <p:nvSpPr>
          <p:cNvPr id="44" name="TekstSylinder 43">
            <a:extLst>
              <a:ext uri="{FF2B5EF4-FFF2-40B4-BE49-F238E27FC236}">
                <a16:creationId xmlns:a16="http://schemas.microsoft.com/office/drawing/2014/main" id="{71C11019-0FB7-451D-B4E2-F6F0B191B63A}"/>
              </a:ext>
            </a:extLst>
          </p:cNvPr>
          <p:cNvSpPr txBox="1"/>
          <p:nvPr/>
        </p:nvSpPr>
        <p:spPr>
          <a:xfrm>
            <a:off x="9688673" y="3367347"/>
            <a:ext cx="1384916" cy="307777"/>
          </a:xfrm>
          <a:prstGeom prst="rect">
            <a:avLst/>
          </a:prstGeom>
          <a:noFill/>
        </p:spPr>
        <p:txBody>
          <a:bodyPr wrap="square" rtlCol="0">
            <a:spAutoFit/>
          </a:bodyPr>
          <a:lstStyle/>
          <a:p>
            <a:r>
              <a:rPr lang="nb-NO" sz="1400">
                <a:solidFill>
                  <a:schemeClr val="bg1">
                    <a:lumMod val="50000"/>
                  </a:schemeClr>
                </a:solidFill>
                <a:latin typeface="Arial" panose="020B0604020202020204" pitchFamily="34" charset="0"/>
                <a:cs typeface="Arial" panose="020B0604020202020204" pitchFamily="34" charset="0"/>
              </a:rPr>
              <a:t> (94,1 %)</a:t>
            </a:r>
          </a:p>
        </p:txBody>
      </p:sp>
      <p:sp>
        <p:nvSpPr>
          <p:cNvPr id="45" name="Rektangel: avrundede hjørner 44">
            <a:extLst>
              <a:ext uri="{FF2B5EF4-FFF2-40B4-BE49-F238E27FC236}">
                <a16:creationId xmlns:a16="http://schemas.microsoft.com/office/drawing/2014/main" id="{9054337A-5359-4C9D-A963-9F163C25C9F8}"/>
              </a:ext>
            </a:extLst>
          </p:cNvPr>
          <p:cNvSpPr/>
          <p:nvPr/>
        </p:nvSpPr>
        <p:spPr>
          <a:xfrm>
            <a:off x="3314971" y="3967177"/>
            <a:ext cx="2555173"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46" name="TekstSylinder 45">
            <a:extLst>
              <a:ext uri="{FF2B5EF4-FFF2-40B4-BE49-F238E27FC236}">
                <a16:creationId xmlns:a16="http://schemas.microsoft.com/office/drawing/2014/main" id="{2C1699BF-E2BE-4BF1-9DC7-E43430EAD668}"/>
              </a:ext>
            </a:extLst>
          </p:cNvPr>
          <p:cNvSpPr txBox="1"/>
          <p:nvPr/>
        </p:nvSpPr>
        <p:spPr>
          <a:xfrm>
            <a:off x="3718850" y="4062733"/>
            <a:ext cx="1588576" cy="276999"/>
          </a:xfrm>
          <a:prstGeom prst="rect">
            <a:avLst/>
          </a:prstGeom>
          <a:noFill/>
        </p:spPr>
        <p:txBody>
          <a:bodyPr wrap="square" rtlCol="0">
            <a:spAutoFit/>
          </a:bodyPr>
          <a:lstStyle/>
          <a:p>
            <a:r>
              <a:rPr lang="nb-NO" sz="1200" b="1">
                <a:latin typeface="Arial" panose="020B0604020202020204" pitchFamily="34" charset="0"/>
                <a:cs typeface="Arial" panose="020B0604020202020204" pitchFamily="34" charset="0"/>
              </a:rPr>
              <a:t>  Resultat før skatt</a:t>
            </a:r>
          </a:p>
        </p:txBody>
      </p:sp>
      <p:sp>
        <p:nvSpPr>
          <p:cNvPr id="47" name="TekstSylinder 46">
            <a:extLst>
              <a:ext uri="{FF2B5EF4-FFF2-40B4-BE49-F238E27FC236}">
                <a16:creationId xmlns:a16="http://schemas.microsoft.com/office/drawing/2014/main" id="{D51F14B8-0BF2-4D00-AF3C-462A0F5D20D3}"/>
              </a:ext>
            </a:extLst>
          </p:cNvPr>
          <p:cNvSpPr txBox="1"/>
          <p:nvPr/>
        </p:nvSpPr>
        <p:spPr>
          <a:xfrm>
            <a:off x="3779593" y="4364618"/>
            <a:ext cx="1821108" cy="400110"/>
          </a:xfrm>
          <a:prstGeom prst="rect">
            <a:avLst/>
          </a:prstGeom>
          <a:noFill/>
        </p:spPr>
        <p:txBody>
          <a:bodyPr wrap="square" rtlCol="0">
            <a:spAutoFit/>
          </a:bodyPr>
          <a:lstStyle/>
          <a:p>
            <a:r>
              <a:rPr lang="nb-NO" sz="2000">
                <a:solidFill>
                  <a:srgbClr val="FD4F00"/>
                </a:solidFill>
                <a:latin typeface="Arial" panose="020B0604020202020204" pitchFamily="34" charset="0"/>
                <a:cs typeface="Arial" panose="020B0604020202020204" pitchFamily="34" charset="0"/>
              </a:rPr>
              <a:t>  -0,6 MNOK</a:t>
            </a:r>
            <a:endParaRPr lang="nb-NO" sz="2000">
              <a:latin typeface="Arial" panose="020B0604020202020204" pitchFamily="34" charset="0"/>
              <a:cs typeface="Arial" panose="020B0604020202020204" pitchFamily="34" charset="0"/>
            </a:endParaRPr>
          </a:p>
        </p:txBody>
      </p:sp>
      <p:sp>
        <p:nvSpPr>
          <p:cNvPr id="48" name="TekstSylinder 47">
            <a:extLst>
              <a:ext uri="{FF2B5EF4-FFF2-40B4-BE49-F238E27FC236}">
                <a16:creationId xmlns:a16="http://schemas.microsoft.com/office/drawing/2014/main" id="{F0608A97-4792-412F-9BF1-E01B980D190C}"/>
              </a:ext>
            </a:extLst>
          </p:cNvPr>
          <p:cNvSpPr txBox="1"/>
          <p:nvPr/>
        </p:nvSpPr>
        <p:spPr>
          <a:xfrm>
            <a:off x="3950726" y="4749309"/>
            <a:ext cx="1384916" cy="307777"/>
          </a:xfrm>
          <a:prstGeom prst="rect">
            <a:avLst/>
          </a:prstGeom>
          <a:noFill/>
        </p:spPr>
        <p:txBody>
          <a:bodyPr wrap="square" rtlCol="0">
            <a:spAutoFit/>
          </a:bodyPr>
          <a:lstStyle/>
          <a:p>
            <a:r>
              <a:rPr lang="nb-NO" sz="1400">
                <a:solidFill>
                  <a:schemeClr val="bg1">
                    <a:lumMod val="50000"/>
                  </a:schemeClr>
                </a:solidFill>
                <a:latin typeface="Arial" panose="020B0604020202020204" pitchFamily="34" charset="0"/>
                <a:cs typeface="Arial" panose="020B0604020202020204" pitchFamily="34" charset="0"/>
              </a:rPr>
              <a:t>(- 12,8 MNOK)</a:t>
            </a:r>
          </a:p>
        </p:txBody>
      </p:sp>
      <p:sp>
        <p:nvSpPr>
          <p:cNvPr id="49" name="Rektangel: avrundede hjørner 48">
            <a:extLst>
              <a:ext uri="{FF2B5EF4-FFF2-40B4-BE49-F238E27FC236}">
                <a16:creationId xmlns:a16="http://schemas.microsoft.com/office/drawing/2014/main" id="{10529576-CA13-48AA-A671-AE11C7B9F203}"/>
              </a:ext>
            </a:extLst>
          </p:cNvPr>
          <p:cNvSpPr/>
          <p:nvPr/>
        </p:nvSpPr>
        <p:spPr>
          <a:xfrm>
            <a:off x="6129622" y="3972756"/>
            <a:ext cx="2521139"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50" name="TekstSylinder 49">
            <a:extLst>
              <a:ext uri="{FF2B5EF4-FFF2-40B4-BE49-F238E27FC236}">
                <a16:creationId xmlns:a16="http://schemas.microsoft.com/office/drawing/2014/main" id="{955276D2-EB3B-44B5-93A4-5CE6EF940B9A}"/>
              </a:ext>
            </a:extLst>
          </p:cNvPr>
          <p:cNvSpPr txBox="1"/>
          <p:nvPr/>
        </p:nvSpPr>
        <p:spPr>
          <a:xfrm>
            <a:off x="6740294" y="4083492"/>
            <a:ext cx="1588576" cy="276999"/>
          </a:xfrm>
          <a:prstGeom prst="rect">
            <a:avLst/>
          </a:prstGeom>
          <a:noFill/>
        </p:spPr>
        <p:txBody>
          <a:bodyPr wrap="square" rtlCol="0">
            <a:spAutoFit/>
          </a:bodyPr>
          <a:lstStyle/>
          <a:p>
            <a:r>
              <a:rPr lang="nb-NO" sz="1200" b="1">
                <a:latin typeface="Arial" panose="020B0604020202020204" pitchFamily="34" charset="0"/>
                <a:cs typeface="Arial" panose="020B0604020202020204" pitchFamily="34" charset="0"/>
              </a:rPr>
              <a:t>Resultatmargin</a:t>
            </a:r>
          </a:p>
        </p:txBody>
      </p:sp>
      <p:sp>
        <p:nvSpPr>
          <p:cNvPr id="51" name="TekstSylinder 50">
            <a:extLst>
              <a:ext uri="{FF2B5EF4-FFF2-40B4-BE49-F238E27FC236}">
                <a16:creationId xmlns:a16="http://schemas.microsoft.com/office/drawing/2014/main" id="{4437BF10-0C24-4962-ACD1-49E5C239E905}"/>
              </a:ext>
            </a:extLst>
          </p:cNvPr>
          <p:cNvSpPr txBox="1"/>
          <p:nvPr/>
        </p:nvSpPr>
        <p:spPr>
          <a:xfrm>
            <a:off x="6684477" y="4339732"/>
            <a:ext cx="1384916" cy="400110"/>
          </a:xfrm>
          <a:prstGeom prst="rect">
            <a:avLst/>
          </a:prstGeom>
          <a:noFill/>
        </p:spPr>
        <p:txBody>
          <a:bodyPr wrap="square" rtlCol="0">
            <a:spAutoFit/>
          </a:bodyPr>
          <a:lstStyle/>
          <a:p>
            <a:r>
              <a:rPr lang="nb-NO" sz="2000">
                <a:solidFill>
                  <a:srgbClr val="FD4F00"/>
                </a:solidFill>
                <a:latin typeface="Arial" panose="020B0604020202020204" pitchFamily="34" charset="0"/>
                <a:cs typeface="Arial" panose="020B0604020202020204" pitchFamily="34" charset="0"/>
              </a:rPr>
              <a:t>   -0,2 %</a:t>
            </a:r>
            <a:endParaRPr lang="nb-NO" sz="2000">
              <a:latin typeface="Arial" panose="020B0604020202020204" pitchFamily="34" charset="0"/>
              <a:cs typeface="Arial" panose="020B0604020202020204" pitchFamily="34" charset="0"/>
            </a:endParaRPr>
          </a:p>
        </p:txBody>
      </p:sp>
      <p:sp>
        <p:nvSpPr>
          <p:cNvPr id="52" name="TekstSylinder 51">
            <a:extLst>
              <a:ext uri="{FF2B5EF4-FFF2-40B4-BE49-F238E27FC236}">
                <a16:creationId xmlns:a16="http://schemas.microsoft.com/office/drawing/2014/main" id="{0D1E9BBB-E42A-4EE0-A190-ED4F6F02FA1C}"/>
              </a:ext>
            </a:extLst>
          </p:cNvPr>
          <p:cNvSpPr txBox="1"/>
          <p:nvPr/>
        </p:nvSpPr>
        <p:spPr>
          <a:xfrm>
            <a:off x="6842124" y="4751493"/>
            <a:ext cx="1384916" cy="307777"/>
          </a:xfrm>
          <a:prstGeom prst="rect">
            <a:avLst/>
          </a:prstGeom>
          <a:noFill/>
        </p:spPr>
        <p:txBody>
          <a:bodyPr wrap="square" rtlCol="0">
            <a:spAutoFit/>
          </a:bodyPr>
          <a:lstStyle/>
          <a:p>
            <a:r>
              <a:rPr lang="nb-NO" sz="1400">
                <a:solidFill>
                  <a:schemeClr val="bg1">
                    <a:lumMod val="50000"/>
                  </a:schemeClr>
                </a:solidFill>
                <a:latin typeface="Arial" panose="020B0604020202020204" pitchFamily="34" charset="0"/>
                <a:cs typeface="Arial" panose="020B0604020202020204" pitchFamily="34" charset="0"/>
              </a:rPr>
              <a:t>   (-4,8 %)</a:t>
            </a:r>
          </a:p>
        </p:txBody>
      </p:sp>
      <p:sp>
        <p:nvSpPr>
          <p:cNvPr id="53" name="Rektangel: avrundede hjørner 52">
            <a:extLst>
              <a:ext uri="{FF2B5EF4-FFF2-40B4-BE49-F238E27FC236}">
                <a16:creationId xmlns:a16="http://schemas.microsoft.com/office/drawing/2014/main" id="{7DF44441-FEA2-490D-8931-5AD971D514E8}"/>
              </a:ext>
            </a:extLst>
          </p:cNvPr>
          <p:cNvSpPr/>
          <p:nvPr/>
        </p:nvSpPr>
        <p:spPr>
          <a:xfrm>
            <a:off x="8927996" y="3967177"/>
            <a:ext cx="2521140"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54" name="TekstSylinder 53">
            <a:extLst>
              <a:ext uri="{FF2B5EF4-FFF2-40B4-BE49-F238E27FC236}">
                <a16:creationId xmlns:a16="http://schemas.microsoft.com/office/drawing/2014/main" id="{48999111-EEF1-49EB-BB64-4097DFF4B1C5}"/>
              </a:ext>
            </a:extLst>
          </p:cNvPr>
          <p:cNvSpPr txBox="1"/>
          <p:nvPr/>
        </p:nvSpPr>
        <p:spPr>
          <a:xfrm>
            <a:off x="9502772" y="4072554"/>
            <a:ext cx="1588576" cy="276999"/>
          </a:xfrm>
          <a:prstGeom prst="rect">
            <a:avLst/>
          </a:prstGeom>
          <a:noFill/>
        </p:spPr>
        <p:txBody>
          <a:bodyPr wrap="square" rtlCol="0">
            <a:spAutoFit/>
          </a:bodyPr>
          <a:lstStyle/>
          <a:p>
            <a:r>
              <a:rPr lang="nb-NO" sz="1200" b="1">
                <a:latin typeface="Arial" panose="020B0604020202020204" pitchFamily="34" charset="0"/>
                <a:cs typeface="Arial" panose="020B0604020202020204" pitchFamily="34" charset="0"/>
              </a:rPr>
              <a:t>Egenkapitalandel</a:t>
            </a:r>
          </a:p>
        </p:txBody>
      </p:sp>
      <p:sp>
        <p:nvSpPr>
          <p:cNvPr id="55" name="TekstSylinder 54">
            <a:extLst>
              <a:ext uri="{FF2B5EF4-FFF2-40B4-BE49-F238E27FC236}">
                <a16:creationId xmlns:a16="http://schemas.microsoft.com/office/drawing/2014/main" id="{27334D4F-29FE-408B-B4DA-D43F7D3FDD92}"/>
              </a:ext>
            </a:extLst>
          </p:cNvPr>
          <p:cNvSpPr txBox="1"/>
          <p:nvPr/>
        </p:nvSpPr>
        <p:spPr>
          <a:xfrm>
            <a:off x="9535299" y="4367579"/>
            <a:ext cx="1384916" cy="400110"/>
          </a:xfrm>
          <a:prstGeom prst="rect">
            <a:avLst/>
          </a:prstGeom>
          <a:noFill/>
        </p:spPr>
        <p:txBody>
          <a:bodyPr wrap="square" rtlCol="0">
            <a:spAutoFit/>
          </a:bodyPr>
          <a:lstStyle/>
          <a:p>
            <a:r>
              <a:rPr lang="nb-NO" sz="2000">
                <a:solidFill>
                  <a:srgbClr val="FD4F00"/>
                </a:solidFill>
                <a:latin typeface="Arial" panose="020B0604020202020204" pitchFamily="34" charset="0"/>
                <a:cs typeface="Arial" panose="020B0604020202020204" pitchFamily="34" charset="0"/>
              </a:rPr>
              <a:t>   42,9 %</a:t>
            </a:r>
            <a:endParaRPr lang="nb-NO" sz="2000">
              <a:latin typeface="Arial" panose="020B0604020202020204" pitchFamily="34" charset="0"/>
              <a:cs typeface="Arial" panose="020B0604020202020204" pitchFamily="34" charset="0"/>
            </a:endParaRPr>
          </a:p>
        </p:txBody>
      </p:sp>
      <p:sp>
        <p:nvSpPr>
          <p:cNvPr id="56" name="TekstSylinder 55">
            <a:extLst>
              <a:ext uri="{FF2B5EF4-FFF2-40B4-BE49-F238E27FC236}">
                <a16:creationId xmlns:a16="http://schemas.microsoft.com/office/drawing/2014/main" id="{42CD18E9-A8B4-4619-96CE-4A8D45534A66}"/>
              </a:ext>
            </a:extLst>
          </p:cNvPr>
          <p:cNvSpPr txBox="1"/>
          <p:nvPr/>
        </p:nvSpPr>
        <p:spPr>
          <a:xfrm>
            <a:off x="9706432" y="4752270"/>
            <a:ext cx="1384916" cy="307777"/>
          </a:xfrm>
          <a:prstGeom prst="rect">
            <a:avLst/>
          </a:prstGeom>
          <a:noFill/>
        </p:spPr>
        <p:txBody>
          <a:bodyPr wrap="square" rtlCol="0">
            <a:spAutoFit/>
          </a:bodyPr>
          <a:lstStyle/>
          <a:p>
            <a:r>
              <a:rPr lang="nb-NO" sz="1400">
                <a:solidFill>
                  <a:schemeClr val="bg1">
                    <a:lumMod val="50000"/>
                  </a:schemeClr>
                </a:solidFill>
                <a:latin typeface="Arial" panose="020B0604020202020204" pitchFamily="34" charset="0"/>
                <a:cs typeface="Arial" panose="020B0604020202020204" pitchFamily="34" charset="0"/>
              </a:rPr>
              <a:t>  (44,6 %)</a:t>
            </a:r>
          </a:p>
        </p:txBody>
      </p:sp>
      <p:sp>
        <p:nvSpPr>
          <p:cNvPr id="57" name="Rektangel: avrundede hjørner 56">
            <a:extLst>
              <a:ext uri="{FF2B5EF4-FFF2-40B4-BE49-F238E27FC236}">
                <a16:creationId xmlns:a16="http://schemas.microsoft.com/office/drawing/2014/main" id="{A9FF77AE-D325-4148-89E8-74C7AD0E9427}"/>
              </a:ext>
            </a:extLst>
          </p:cNvPr>
          <p:cNvSpPr/>
          <p:nvPr/>
        </p:nvSpPr>
        <p:spPr>
          <a:xfrm>
            <a:off x="3298696" y="5326931"/>
            <a:ext cx="2553690"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58" name="TekstSylinder 57">
            <a:extLst>
              <a:ext uri="{FF2B5EF4-FFF2-40B4-BE49-F238E27FC236}">
                <a16:creationId xmlns:a16="http://schemas.microsoft.com/office/drawing/2014/main" id="{1CB1107A-C4AF-41E7-93D0-7BE82C2A4902}"/>
              </a:ext>
            </a:extLst>
          </p:cNvPr>
          <p:cNvSpPr txBox="1"/>
          <p:nvPr/>
        </p:nvSpPr>
        <p:spPr>
          <a:xfrm>
            <a:off x="3863839" y="5466116"/>
            <a:ext cx="1944171" cy="276999"/>
          </a:xfrm>
          <a:prstGeom prst="rect">
            <a:avLst/>
          </a:prstGeom>
          <a:noFill/>
        </p:spPr>
        <p:txBody>
          <a:bodyPr wrap="square" rtlCol="0">
            <a:spAutoFit/>
          </a:bodyPr>
          <a:lstStyle/>
          <a:p>
            <a:r>
              <a:rPr lang="nb-NO" sz="1200" b="1">
                <a:latin typeface="Arial" panose="020B0604020202020204" pitchFamily="34" charset="0"/>
                <a:cs typeface="Arial" panose="020B0604020202020204" pitchFamily="34" charset="0"/>
              </a:rPr>
              <a:t>Jernbaneulykke</a:t>
            </a:r>
          </a:p>
        </p:txBody>
      </p:sp>
      <p:sp>
        <p:nvSpPr>
          <p:cNvPr id="59" name="TekstSylinder 58">
            <a:extLst>
              <a:ext uri="{FF2B5EF4-FFF2-40B4-BE49-F238E27FC236}">
                <a16:creationId xmlns:a16="http://schemas.microsoft.com/office/drawing/2014/main" id="{CC3036BE-6529-4E29-A9E7-3832CAC38F6F}"/>
              </a:ext>
            </a:extLst>
          </p:cNvPr>
          <p:cNvSpPr txBox="1"/>
          <p:nvPr/>
        </p:nvSpPr>
        <p:spPr>
          <a:xfrm>
            <a:off x="3763317" y="5724372"/>
            <a:ext cx="1384916" cy="400110"/>
          </a:xfrm>
          <a:prstGeom prst="rect">
            <a:avLst/>
          </a:prstGeom>
          <a:noFill/>
        </p:spPr>
        <p:txBody>
          <a:bodyPr wrap="square" rtlCol="0">
            <a:spAutoFit/>
          </a:bodyPr>
          <a:lstStyle/>
          <a:p>
            <a:r>
              <a:rPr lang="nb-NO" sz="2000">
                <a:solidFill>
                  <a:srgbClr val="FD4F00"/>
                </a:solidFill>
                <a:latin typeface="Arial" panose="020B0604020202020204" pitchFamily="34" charset="0"/>
                <a:cs typeface="Arial" panose="020B0604020202020204" pitchFamily="34" charset="0"/>
              </a:rPr>
              <a:t>         0</a:t>
            </a:r>
            <a:endParaRPr lang="nb-NO" sz="2000">
              <a:latin typeface="Arial" panose="020B0604020202020204" pitchFamily="34" charset="0"/>
              <a:cs typeface="Arial" panose="020B0604020202020204" pitchFamily="34" charset="0"/>
            </a:endParaRPr>
          </a:p>
        </p:txBody>
      </p:sp>
      <p:sp>
        <p:nvSpPr>
          <p:cNvPr id="60" name="TekstSylinder 59">
            <a:extLst>
              <a:ext uri="{FF2B5EF4-FFF2-40B4-BE49-F238E27FC236}">
                <a16:creationId xmlns:a16="http://schemas.microsoft.com/office/drawing/2014/main" id="{558A95E3-5796-4412-94EC-226F561B3E5A}"/>
              </a:ext>
            </a:extLst>
          </p:cNvPr>
          <p:cNvSpPr txBox="1"/>
          <p:nvPr/>
        </p:nvSpPr>
        <p:spPr>
          <a:xfrm>
            <a:off x="3934450" y="6109063"/>
            <a:ext cx="1384916" cy="307777"/>
          </a:xfrm>
          <a:prstGeom prst="rect">
            <a:avLst/>
          </a:prstGeom>
          <a:noFill/>
        </p:spPr>
        <p:txBody>
          <a:bodyPr wrap="square" rtlCol="0">
            <a:spAutoFit/>
          </a:bodyPr>
          <a:lstStyle/>
          <a:p>
            <a:r>
              <a:rPr lang="nb-NO" sz="1400">
                <a:solidFill>
                  <a:schemeClr val="bg1">
                    <a:lumMod val="50000"/>
                  </a:schemeClr>
                </a:solidFill>
                <a:latin typeface="Arial" panose="020B0604020202020204" pitchFamily="34" charset="0"/>
                <a:cs typeface="Arial" panose="020B0604020202020204" pitchFamily="34" charset="0"/>
              </a:rPr>
              <a:t>         (0)</a:t>
            </a:r>
          </a:p>
        </p:txBody>
      </p:sp>
      <p:sp>
        <p:nvSpPr>
          <p:cNvPr id="61" name="Rektangel: avrundede hjørner 60">
            <a:extLst>
              <a:ext uri="{FF2B5EF4-FFF2-40B4-BE49-F238E27FC236}">
                <a16:creationId xmlns:a16="http://schemas.microsoft.com/office/drawing/2014/main" id="{F9DB0F6C-D2D3-4B57-AD06-A4D4F5A35C2D}"/>
              </a:ext>
            </a:extLst>
          </p:cNvPr>
          <p:cNvSpPr/>
          <p:nvPr/>
        </p:nvSpPr>
        <p:spPr>
          <a:xfrm>
            <a:off x="6113346" y="5332510"/>
            <a:ext cx="2553690"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62" name="TekstSylinder 61">
            <a:extLst>
              <a:ext uri="{FF2B5EF4-FFF2-40B4-BE49-F238E27FC236}">
                <a16:creationId xmlns:a16="http://schemas.microsoft.com/office/drawing/2014/main" id="{AF571588-F380-4EB2-B8EB-024DE835F7BF}"/>
              </a:ext>
            </a:extLst>
          </p:cNvPr>
          <p:cNvSpPr txBox="1"/>
          <p:nvPr/>
        </p:nvSpPr>
        <p:spPr>
          <a:xfrm>
            <a:off x="6724018" y="5443246"/>
            <a:ext cx="1588576" cy="276999"/>
          </a:xfrm>
          <a:prstGeom prst="rect">
            <a:avLst/>
          </a:prstGeom>
          <a:noFill/>
        </p:spPr>
        <p:txBody>
          <a:bodyPr wrap="square" rtlCol="0">
            <a:spAutoFit/>
          </a:bodyPr>
          <a:lstStyle/>
          <a:p>
            <a:r>
              <a:rPr lang="nb-NO" sz="1200" b="1">
                <a:latin typeface="Arial" panose="020B0604020202020204" pitchFamily="34" charset="0"/>
                <a:cs typeface="Arial" panose="020B0604020202020204" pitchFamily="34" charset="0"/>
              </a:rPr>
              <a:t>CO2 utslipp</a:t>
            </a:r>
          </a:p>
        </p:txBody>
      </p:sp>
      <p:sp>
        <p:nvSpPr>
          <p:cNvPr id="63" name="TekstSylinder 62">
            <a:extLst>
              <a:ext uri="{FF2B5EF4-FFF2-40B4-BE49-F238E27FC236}">
                <a16:creationId xmlns:a16="http://schemas.microsoft.com/office/drawing/2014/main" id="{0E0C3FA9-DEC4-4E61-8E88-61DA592C35BD}"/>
              </a:ext>
            </a:extLst>
          </p:cNvPr>
          <p:cNvSpPr txBox="1"/>
          <p:nvPr/>
        </p:nvSpPr>
        <p:spPr>
          <a:xfrm>
            <a:off x="6633751" y="5740969"/>
            <a:ext cx="1384916" cy="461665"/>
          </a:xfrm>
          <a:prstGeom prst="rect">
            <a:avLst/>
          </a:prstGeom>
          <a:noFill/>
        </p:spPr>
        <p:txBody>
          <a:bodyPr wrap="square" rtlCol="0">
            <a:spAutoFit/>
          </a:bodyPr>
          <a:lstStyle/>
          <a:p>
            <a:r>
              <a:rPr lang="nb-NO" sz="1200">
                <a:solidFill>
                  <a:srgbClr val="FD4F00"/>
                </a:solidFill>
                <a:latin typeface="Arial" panose="020B0604020202020204" pitchFamily="34" charset="0"/>
                <a:cs typeface="Arial" panose="020B0604020202020204" pitchFamily="34" charset="0"/>
              </a:rPr>
              <a:t>Rapporteres årlig (se årsrapport)</a:t>
            </a:r>
            <a:endParaRPr lang="nb-NO" sz="2000">
              <a:latin typeface="Arial" panose="020B0604020202020204" pitchFamily="34" charset="0"/>
              <a:cs typeface="Arial" panose="020B0604020202020204" pitchFamily="34" charset="0"/>
            </a:endParaRPr>
          </a:p>
        </p:txBody>
      </p:sp>
      <p:sp>
        <p:nvSpPr>
          <p:cNvPr id="65" name="Rektangel: avrundede hjørner 64">
            <a:extLst>
              <a:ext uri="{FF2B5EF4-FFF2-40B4-BE49-F238E27FC236}">
                <a16:creationId xmlns:a16="http://schemas.microsoft.com/office/drawing/2014/main" id="{D03334FC-A3CF-4B78-8CCD-12445944A555}"/>
              </a:ext>
            </a:extLst>
          </p:cNvPr>
          <p:cNvSpPr/>
          <p:nvPr/>
        </p:nvSpPr>
        <p:spPr>
          <a:xfrm>
            <a:off x="8927996" y="5332510"/>
            <a:ext cx="2553690"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66" name="TekstSylinder 65">
            <a:extLst>
              <a:ext uri="{FF2B5EF4-FFF2-40B4-BE49-F238E27FC236}">
                <a16:creationId xmlns:a16="http://schemas.microsoft.com/office/drawing/2014/main" id="{561FA85A-D5F8-4169-B3A0-86EB2EDEF33E}"/>
              </a:ext>
            </a:extLst>
          </p:cNvPr>
          <p:cNvSpPr txBox="1"/>
          <p:nvPr/>
        </p:nvSpPr>
        <p:spPr>
          <a:xfrm>
            <a:off x="9486496" y="5432308"/>
            <a:ext cx="1588576" cy="276999"/>
          </a:xfrm>
          <a:prstGeom prst="rect">
            <a:avLst/>
          </a:prstGeom>
          <a:noFill/>
        </p:spPr>
        <p:txBody>
          <a:bodyPr wrap="square" rtlCol="0">
            <a:spAutoFit/>
          </a:bodyPr>
          <a:lstStyle/>
          <a:p>
            <a:r>
              <a:rPr lang="nb-NO" sz="1200" b="1">
                <a:latin typeface="Arial" panose="020B0604020202020204" pitchFamily="34" charset="0"/>
                <a:cs typeface="Arial" panose="020B0604020202020204" pitchFamily="34" charset="0"/>
              </a:rPr>
              <a:t>  Energiforbruk</a:t>
            </a:r>
          </a:p>
        </p:txBody>
      </p:sp>
      <p:sp>
        <p:nvSpPr>
          <p:cNvPr id="67" name="TekstSylinder 66">
            <a:extLst>
              <a:ext uri="{FF2B5EF4-FFF2-40B4-BE49-F238E27FC236}">
                <a16:creationId xmlns:a16="http://schemas.microsoft.com/office/drawing/2014/main" id="{5A266592-7EC6-4438-86C4-0D794E011F91}"/>
              </a:ext>
            </a:extLst>
          </p:cNvPr>
          <p:cNvSpPr txBox="1"/>
          <p:nvPr/>
        </p:nvSpPr>
        <p:spPr>
          <a:xfrm>
            <a:off x="9519023" y="5727333"/>
            <a:ext cx="1384916" cy="400110"/>
          </a:xfrm>
          <a:prstGeom prst="rect">
            <a:avLst/>
          </a:prstGeom>
          <a:noFill/>
        </p:spPr>
        <p:txBody>
          <a:bodyPr wrap="square" rtlCol="0">
            <a:spAutoFit/>
          </a:bodyPr>
          <a:lstStyle/>
          <a:p>
            <a:r>
              <a:rPr lang="nb-NO" sz="2000">
                <a:solidFill>
                  <a:srgbClr val="FD4F00"/>
                </a:solidFill>
                <a:latin typeface="Arial" panose="020B0604020202020204" pitchFamily="34" charset="0"/>
                <a:cs typeface="Arial" panose="020B0604020202020204" pitchFamily="34" charset="0"/>
              </a:rPr>
              <a:t>13,8 </a:t>
            </a:r>
            <a:r>
              <a:rPr lang="nb-NO" sz="2000" err="1">
                <a:solidFill>
                  <a:srgbClr val="FD4F00"/>
                </a:solidFill>
                <a:latin typeface="Arial" panose="020B0604020202020204" pitchFamily="34" charset="0"/>
                <a:cs typeface="Arial" panose="020B0604020202020204" pitchFamily="34" charset="0"/>
              </a:rPr>
              <a:t>MWt</a:t>
            </a:r>
            <a:endParaRPr lang="nb-NO" sz="2000">
              <a:latin typeface="Arial" panose="020B0604020202020204" pitchFamily="34" charset="0"/>
              <a:cs typeface="Arial" panose="020B0604020202020204" pitchFamily="34" charset="0"/>
            </a:endParaRPr>
          </a:p>
        </p:txBody>
      </p:sp>
      <p:sp>
        <p:nvSpPr>
          <p:cNvPr id="68" name="TekstSylinder 67">
            <a:extLst>
              <a:ext uri="{FF2B5EF4-FFF2-40B4-BE49-F238E27FC236}">
                <a16:creationId xmlns:a16="http://schemas.microsoft.com/office/drawing/2014/main" id="{D0EF8B31-1190-421A-A2D2-BDF3BC897E57}"/>
              </a:ext>
            </a:extLst>
          </p:cNvPr>
          <p:cNvSpPr txBox="1"/>
          <p:nvPr/>
        </p:nvSpPr>
        <p:spPr>
          <a:xfrm>
            <a:off x="9690156" y="6112024"/>
            <a:ext cx="1384916" cy="307777"/>
          </a:xfrm>
          <a:prstGeom prst="rect">
            <a:avLst/>
          </a:prstGeom>
          <a:noFill/>
        </p:spPr>
        <p:txBody>
          <a:bodyPr wrap="square" rtlCol="0">
            <a:spAutoFit/>
          </a:bodyPr>
          <a:lstStyle/>
          <a:p>
            <a:r>
              <a:rPr lang="nb-NO" sz="1400">
                <a:solidFill>
                  <a:schemeClr val="bg1">
                    <a:lumMod val="50000"/>
                  </a:schemeClr>
                </a:solidFill>
                <a:latin typeface="Arial" panose="020B0604020202020204" pitchFamily="34" charset="0"/>
                <a:cs typeface="Arial" panose="020B0604020202020204" pitchFamily="34" charset="0"/>
              </a:rPr>
              <a:t>(13,9 </a:t>
            </a:r>
            <a:r>
              <a:rPr lang="nb-NO" sz="1400" err="1">
                <a:solidFill>
                  <a:schemeClr val="bg1">
                    <a:lumMod val="50000"/>
                  </a:schemeClr>
                </a:solidFill>
                <a:latin typeface="Arial" panose="020B0604020202020204" pitchFamily="34" charset="0"/>
                <a:cs typeface="Arial" panose="020B0604020202020204" pitchFamily="34" charset="0"/>
              </a:rPr>
              <a:t>MWt</a:t>
            </a:r>
            <a:r>
              <a:rPr lang="nb-NO" sz="1400">
                <a:solidFill>
                  <a:schemeClr val="bg1">
                    <a:lumMod val="50000"/>
                  </a:schemeClr>
                </a:solidFill>
                <a:latin typeface="Arial" panose="020B0604020202020204" pitchFamily="34" charset="0"/>
                <a:cs typeface="Arial" panose="020B0604020202020204" pitchFamily="34" charset="0"/>
              </a:rPr>
              <a:t>)</a:t>
            </a:r>
          </a:p>
        </p:txBody>
      </p:sp>
      <p:sp>
        <p:nvSpPr>
          <p:cNvPr id="19" name="Rektangel 18">
            <a:extLst>
              <a:ext uri="{FF2B5EF4-FFF2-40B4-BE49-F238E27FC236}">
                <a16:creationId xmlns:a16="http://schemas.microsoft.com/office/drawing/2014/main" id="{717671C5-8BCC-4021-B186-0B8D5CB9E143}"/>
              </a:ext>
            </a:extLst>
          </p:cNvPr>
          <p:cNvSpPr/>
          <p:nvPr/>
        </p:nvSpPr>
        <p:spPr>
          <a:xfrm>
            <a:off x="0" y="0"/>
            <a:ext cx="58267" cy="6858000"/>
          </a:xfrm>
          <a:prstGeom prst="rect">
            <a:avLst/>
          </a:prstGeom>
          <a:solidFill>
            <a:srgbClr val="313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latin typeface="Arial" panose="020B0604020202020204" pitchFamily="34" charset="0"/>
              <a:cs typeface="Arial" panose="020B0604020202020204" pitchFamily="34" charset="0"/>
            </a:endParaRPr>
          </a:p>
        </p:txBody>
      </p:sp>
      <p:sp>
        <p:nvSpPr>
          <p:cNvPr id="21" name="Rektangel 20">
            <a:extLst>
              <a:ext uri="{FF2B5EF4-FFF2-40B4-BE49-F238E27FC236}">
                <a16:creationId xmlns:a16="http://schemas.microsoft.com/office/drawing/2014/main" id="{8F8D0386-145D-4E9F-A6D0-91144E57CA2A}"/>
              </a:ext>
            </a:extLst>
          </p:cNvPr>
          <p:cNvSpPr/>
          <p:nvPr/>
        </p:nvSpPr>
        <p:spPr>
          <a:xfrm>
            <a:off x="3391" y="1953"/>
            <a:ext cx="12188609" cy="669247"/>
          </a:xfrm>
          <a:prstGeom prst="rect">
            <a:avLst/>
          </a:prstGeom>
          <a:solidFill>
            <a:srgbClr val="303E48"/>
          </a:solidFill>
          <a:ln>
            <a:solidFill>
              <a:srgbClr val="303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latin typeface="Arial" panose="020B0604020202020204" pitchFamily="34" charset="0"/>
              <a:cs typeface="Arial" panose="020B0604020202020204" pitchFamily="34" charset="0"/>
            </a:endParaRPr>
          </a:p>
        </p:txBody>
      </p:sp>
      <p:pic>
        <p:nvPicPr>
          <p:cNvPr id="72" name="Bilde 71">
            <a:extLst>
              <a:ext uri="{FF2B5EF4-FFF2-40B4-BE49-F238E27FC236}">
                <a16:creationId xmlns:a16="http://schemas.microsoft.com/office/drawing/2014/main" id="{6CE23410-5ABB-41DA-9D42-00754BBB7F52}"/>
              </a:ext>
            </a:extLst>
          </p:cNvPr>
          <p:cNvPicPr>
            <a:picLocks noChangeAspect="1"/>
          </p:cNvPicPr>
          <p:nvPr/>
        </p:nvPicPr>
        <p:blipFill>
          <a:blip r:embed="rId14"/>
          <a:stretch>
            <a:fillRect/>
          </a:stretch>
        </p:blipFill>
        <p:spPr>
          <a:xfrm>
            <a:off x="167111" y="31742"/>
            <a:ext cx="2305372" cy="571580"/>
          </a:xfrm>
          <a:prstGeom prst="rect">
            <a:avLst/>
          </a:prstGeom>
        </p:spPr>
      </p:pic>
      <p:sp>
        <p:nvSpPr>
          <p:cNvPr id="73" name="TekstSylinder 72">
            <a:extLst>
              <a:ext uri="{FF2B5EF4-FFF2-40B4-BE49-F238E27FC236}">
                <a16:creationId xmlns:a16="http://schemas.microsoft.com/office/drawing/2014/main" id="{34CC410B-4928-4F57-9068-7EF0E95641FF}"/>
              </a:ext>
            </a:extLst>
          </p:cNvPr>
          <p:cNvSpPr txBox="1"/>
          <p:nvPr/>
        </p:nvSpPr>
        <p:spPr>
          <a:xfrm>
            <a:off x="3274701" y="171191"/>
            <a:ext cx="5392335" cy="369332"/>
          </a:xfrm>
          <a:prstGeom prst="rect">
            <a:avLst/>
          </a:prstGeom>
          <a:noFill/>
        </p:spPr>
        <p:txBody>
          <a:bodyPr wrap="square" rtlCol="0">
            <a:spAutoFit/>
          </a:bodyPr>
          <a:lstStyle/>
          <a:p>
            <a:r>
              <a:rPr lang="nb-NO">
                <a:solidFill>
                  <a:schemeClr val="bg1"/>
                </a:solidFill>
                <a:latin typeface="Arial" panose="020B0604020202020204" pitchFamily="34" charset="0"/>
                <a:cs typeface="Arial" panose="020B0604020202020204" pitchFamily="34" charset="0"/>
              </a:rPr>
              <a:t>Nøkkeltall 4. kvartal 2022 </a:t>
            </a:r>
            <a:r>
              <a:rPr lang="nb-NO" sz="1200">
                <a:solidFill>
                  <a:schemeClr val="bg1"/>
                </a:solidFill>
                <a:latin typeface="Arial" panose="020B0604020202020204" pitchFamily="34" charset="0"/>
                <a:cs typeface="Arial" panose="020B0604020202020204" pitchFamily="34" charset="0"/>
              </a:rPr>
              <a:t>(2021 tall i parentes)</a:t>
            </a:r>
            <a:endParaRPr lang="nb-NO">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07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058E39E-3AA1-465C-90E5-4C7E6FF3E0F6}"/>
              </a:ext>
            </a:extLst>
          </p:cNvPr>
          <p:cNvGraphicFramePr>
            <a:graphicFrameLocks noChangeAspect="1"/>
          </p:cNvGraphicFramePr>
          <p:nvPr>
            <p:custDataLst>
              <p:tags r:id="rId1"/>
            </p:custDataLst>
            <p:extLst>
              <p:ext uri="{D42A27DB-BD31-4B8C-83A1-F6EECF244321}">
                <p14:modId xmlns:p14="http://schemas.microsoft.com/office/powerpoint/2010/main" val="3800629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kt 4" hidden="1">
                        <a:extLst>
                          <a:ext uri="{FF2B5EF4-FFF2-40B4-BE49-F238E27FC236}">
                            <a16:creationId xmlns:a16="http://schemas.microsoft.com/office/drawing/2014/main" id="{2058E39E-3AA1-465C-90E5-4C7E6FF3E0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bject 3"/>
          <p:cNvSpPr txBox="1"/>
          <p:nvPr/>
        </p:nvSpPr>
        <p:spPr>
          <a:xfrm>
            <a:off x="590271" y="978693"/>
            <a:ext cx="6657895" cy="5434821"/>
          </a:xfrm>
          <a:prstGeom prst="rect">
            <a:avLst/>
          </a:prstGeom>
        </p:spPr>
        <p:txBody>
          <a:bodyPr vert="horz" wrap="square" lIns="0" tIns="33020" rIns="0" bIns="0" rtlCol="0">
            <a:spAutoFit/>
          </a:bodyPr>
          <a:lstStyle/>
          <a:p>
            <a:r>
              <a:rPr lang="nb-NO" sz="1300">
                <a:effectLst/>
                <a:latin typeface="Arial" panose="020B0604020202020204" pitchFamily="34" charset="0"/>
                <a:ea typeface="Calibri" panose="020F0502020204030204" pitchFamily="34" charset="0"/>
                <a:cs typeface="Arial" panose="020B0604020202020204" pitchFamily="34" charset="0"/>
              </a:rPr>
              <a:t>I Flytoget </a:t>
            </a:r>
            <a:r>
              <a:rPr lang="nb-NO" sz="1300">
                <a:latin typeface="Arial" panose="020B0604020202020204" pitchFamily="34" charset="0"/>
                <a:ea typeface="Calibri" panose="020F0502020204030204" pitchFamily="34" charset="0"/>
                <a:cs typeface="Arial" panose="020B0604020202020204" pitchFamily="34" charset="0"/>
              </a:rPr>
              <a:t>er </a:t>
            </a:r>
            <a:r>
              <a:rPr lang="nb-NO" sz="1300">
                <a:effectLst/>
                <a:latin typeface="Arial" panose="020B0604020202020204" pitchFamily="34" charset="0"/>
                <a:ea typeface="Calibri" panose="020F0502020204030204" pitchFamily="34" charset="0"/>
                <a:cs typeface="Arial" panose="020B0604020202020204" pitchFamily="34" charset="0"/>
              </a:rPr>
              <a:t>bærekraft og ansvarlig drift en forutsetning for verdiskaping for eier og samfunn. Flytoget etterstreber å forebygge og begrense negativ påvirkning eller skade på mennesker, miljø og samfunn som følge av driften.</a:t>
            </a:r>
          </a:p>
          <a:p>
            <a:r>
              <a:rPr lang="nb-NO" sz="1300">
                <a:effectLst/>
                <a:latin typeface="Arial" panose="020B0604020202020204" pitchFamily="34" charset="0"/>
                <a:ea typeface="Calibri" panose="020F0502020204030204" pitchFamily="34" charset="0"/>
                <a:cs typeface="Arial" panose="020B0604020202020204" pitchFamily="34" charset="0"/>
              </a:rPr>
              <a:t> </a:t>
            </a:r>
          </a:p>
          <a:p>
            <a:r>
              <a:rPr lang="nb-NO" sz="1300">
                <a:effectLst/>
                <a:latin typeface="Arial" panose="020B0604020202020204" pitchFamily="34" charset="0"/>
                <a:ea typeface="Calibri" panose="020F0502020204030204" pitchFamily="34" charset="0"/>
                <a:cs typeface="Arial" panose="020B0604020202020204" pitchFamily="34" charset="0"/>
              </a:rPr>
              <a:t>I Flytoget anerkjenner vi flytrafikkens store innvirkning på den globale oppvarmingen, og er opptatt av å bidra der vi kan ved at den delen av reisen vi tilbyr, gjennomføres så miljøvennlig som mulig.  Global oppvarming som følge av høye CO2-utslipp er en stor utfordring for verdenssamfunnet. Å få flere av de som allerede skal ut og reise med fly til å velge kollektivtransport fremfor å ta bilen, bidrar til et lavere utslipp av CO2. Ved å tilby en attraktiv tilbringertjeneste ønsker Flytoget å bidra til at flere reiser med kollektivtransport til og fra Oslo Lufthavn. Siden 1998 har vi bidratt til at kollektivandelen til og fra Oslo lufthavn er på over 70 %, og vi jobber mot målet om 75 % i 2030.</a:t>
            </a:r>
          </a:p>
          <a:p>
            <a:r>
              <a:rPr lang="nb-NO" sz="1300">
                <a:effectLst/>
                <a:latin typeface="Arial" panose="020B0604020202020204" pitchFamily="34" charset="0"/>
                <a:ea typeface="Calibri" panose="020F0502020204030204" pitchFamily="34" charset="0"/>
                <a:cs typeface="Arial" panose="020B0604020202020204" pitchFamily="34" charset="0"/>
              </a:rPr>
              <a:t> </a:t>
            </a:r>
          </a:p>
          <a:p>
            <a:r>
              <a:rPr lang="nb-NO" sz="1300">
                <a:effectLst/>
                <a:latin typeface="Arial" panose="020B0604020202020204" pitchFamily="34" charset="0"/>
                <a:ea typeface="Calibri" panose="020F0502020204030204" pitchFamily="34" charset="0"/>
                <a:cs typeface="Arial" panose="020B0604020202020204" pitchFamily="34" charset="0"/>
              </a:rPr>
              <a:t>Flytoget har et bevisst forhold til hvordan bærekraft inngår i selskapets samfunnsoppdrag. </a:t>
            </a:r>
          </a:p>
          <a:p>
            <a:endParaRPr lang="nb-NO" sz="1300">
              <a:latin typeface="Arial" panose="020B0604020202020204" pitchFamily="34" charset="0"/>
              <a:ea typeface="Calibri" panose="020F0502020204030204" pitchFamily="34" charset="0"/>
              <a:cs typeface="Arial" panose="020B0604020202020204" pitchFamily="34" charset="0"/>
            </a:endParaRPr>
          </a:p>
          <a:p>
            <a:r>
              <a:rPr lang="nb-NO" sz="1300">
                <a:latin typeface="Arial" panose="020B0604020202020204" pitchFamily="34" charset="0"/>
                <a:ea typeface="Calibri" panose="020F0502020204030204" pitchFamily="34" charset="0"/>
                <a:cs typeface="Arial" panose="020B0604020202020204" pitchFamily="34" charset="0"/>
              </a:rPr>
              <a:t>Flytoget</a:t>
            </a:r>
            <a:r>
              <a:rPr lang="nb-NO" sz="1300">
                <a:effectLst/>
                <a:latin typeface="Arial" panose="020B0604020202020204" pitchFamily="34" charset="0"/>
                <a:ea typeface="Calibri" panose="020F0502020204030204" pitchFamily="34" charset="0"/>
                <a:cs typeface="Arial" panose="020B0604020202020204" pitchFamily="34" charset="0"/>
              </a:rPr>
              <a:t> er et synlig selskap som har jobbet systematisk over tid innenfor flere bærekraftsområder, som miljø,  inkludering og mangfold. Vi scorer høyt i undersøkelser som måler forbrukerens vurdering av bærekraftige merkevarer. Blant annet ble Flytoget i 2022 for tredje år på rad kåret til bransjevinner i </a:t>
            </a:r>
            <a:r>
              <a:rPr lang="nb-NO" sz="1300" err="1">
                <a:effectLst/>
                <a:latin typeface="Arial" panose="020B0604020202020204" pitchFamily="34" charset="0"/>
                <a:ea typeface="Calibri" panose="020F0502020204030204" pitchFamily="34" charset="0"/>
                <a:cs typeface="Arial" panose="020B0604020202020204" pitchFamily="34" charset="0"/>
              </a:rPr>
              <a:t>Sustainable</a:t>
            </a:r>
            <a:r>
              <a:rPr lang="nb-NO" sz="1300">
                <a:effectLst/>
                <a:latin typeface="Arial" panose="020B0604020202020204" pitchFamily="34" charset="0"/>
                <a:ea typeface="Calibri" panose="020F0502020204030204" pitchFamily="34" charset="0"/>
                <a:cs typeface="Arial" panose="020B0604020202020204" pitchFamily="34" charset="0"/>
              </a:rPr>
              <a:t> Brand Index, som betyr at vi anses av kundene som det mest bærekraftige </a:t>
            </a:r>
            <a:r>
              <a:rPr lang="nb-NO" sz="1300">
                <a:latin typeface="Arial" panose="020B0604020202020204" pitchFamily="34" charset="0"/>
                <a:ea typeface="Calibri" panose="020F0502020204030204" pitchFamily="34" charset="0"/>
                <a:cs typeface="Arial" panose="020B0604020202020204" pitchFamily="34" charset="0"/>
              </a:rPr>
              <a:t>selskapet</a:t>
            </a:r>
            <a:r>
              <a:rPr lang="nb-NO" sz="1300">
                <a:effectLst/>
                <a:latin typeface="Arial" panose="020B0604020202020204" pitchFamily="34" charset="0"/>
                <a:ea typeface="Calibri" panose="020F0502020204030204" pitchFamily="34" charset="0"/>
                <a:cs typeface="Arial" panose="020B0604020202020204" pitchFamily="34" charset="0"/>
              </a:rPr>
              <a:t> innenfor transport. </a:t>
            </a:r>
          </a:p>
          <a:p>
            <a:endParaRPr lang="nb-NO" sz="1300">
              <a:latin typeface="Arial" panose="020B0604020202020204" pitchFamily="34" charset="0"/>
              <a:ea typeface="Calibri" panose="020F0502020204030204" pitchFamily="34" charset="0"/>
              <a:cs typeface="Arial" panose="020B0604020202020204" pitchFamily="34" charset="0"/>
            </a:endParaRPr>
          </a:p>
          <a:p>
            <a:r>
              <a:rPr lang="nb-NO" sz="1300">
                <a:effectLst/>
                <a:latin typeface="Arial" panose="020B0604020202020204" pitchFamily="34" charset="0"/>
                <a:ea typeface="Calibri" panose="020F0502020204030204" pitchFamily="34" charset="0"/>
                <a:cs typeface="Arial" panose="020B0604020202020204" pitchFamily="34" charset="0"/>
              </a:rPr>
              <a:t>De siste rapportene fra FNs klimapanel er tydelig på at det vil kreve en enorm innsats fra selskaper og enkeltindivider for å nå målene i Parisavtalen. Både eiere og øvrige interessenter har signalisert skjerpede krav og forventninger, parallelt som det skjer raske endringer innenfor det  regulatoriske både nasjonalt og internasjonalt. Flytoget har med dette som bakgrunn satt i gang en prosess for å utvikle selskapets arbeid med bærekraft ytterligere. </a:t>
            </a:r>
          </a:p>
        </p:txBody>
      </p:sp>
      <p:pic>
        <p:nvPicPr>
          <p:cNvPr id="4" name="object 4"/>
          <p:cNvPicPr/>
          <p:nvPr/>
        </p:nvPicPr>
        <p:blipFill>
          <a:blip r:embed="rId6" cstate="print"/>
          <a:stretch>
            <a:fillRect/>
          </a:stretch>
        </p:blipFill>
        <p:spPr>
          <a:xfrm>
            <a:off x="7788462" y="1"/>
            <a:ext cx="4403535" cy="6857998"/>
          </a:xfrm>
          <a:prstGeom prst="rect">
            <a:avLst/>
          </a:prstGeom>
        </p:spPr>
      </p:pic>
      <p:sp>
        <p:nvSpPr>
          <p:cNvPr id="6" name="Rektangel 5">
            <a:extLst>
              <a:ext uri="{FF2B5EF4-FFF2-40B4-BE49-F238E27FC236}">
                <a16:creationId xmlns:a16="http://schemas.microsoft.com/office/drawing/2014/main" id="{EE8EC2C0-0C8E-45C0-9FAA-AD6ACB116533}"/>
              </a:ext>
            </a:extLst>
          </p:cNvPr>
          <p:cNvSpPr/>
          <p:nvPr/>
        </p:nvSpPr>
        <p:spPr>
          <a:xfrm>
            <a:off x="58267" y="1216"/>
            <a:ext cx="12133733" cy="669247"/>
          </a:xfrm>
          <a:prstGeom prst="rect">
            <a:avLst/>
          </a:prstGeom>
          <a:solidFill>
            <a:srgbClr val="303E48"/>
          </a:solidFill>
          <a:ln>
            <a:solidFill>
              <a:srgbClr val="313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endParaRPr>
          </a:p>
        </p:txBody>
      </p:sp>
      <p:sp>
        <p:nvSpPr>
          <p:cNvPr id="2" name="object 2"/>
          <p:cNvSpPr txBox="1">
            <a:spLocks noGrp="1"/>
          </p:cNvSpPr>
          <p:nvPr>
            <p:ph type="title"/>
          </p:nvPr>
        </p:nvSpPr>
        <p:spPr>
          <a:xfrm>
            <a:off x="2955104" y="170739"/>
            <a:ext cx="1448435" cy="330200"/>
          </a:xfrm>
          <a:prstGeom prst="rect">
            <a:avLst/>
          </a:prstGeom>
        </p:spPr>
        <p:txBody>
          <a:bodyPr vert="horz" wrap="square" lIns="0" tIns="12700" rIns="0" bIns="0" rtlCol="0">
            <a:spAutoFit/>
          </a:bodyPr>
          <a:lstStyle/>
          <a:p>
            <a:pPr marL="12700">
              <a:lnSpc>
                <a:spcPct val="100000"/>
              </a:lnSpc>
              <a:spcBef>
                <a:spcPts val="100"/>
              </a:spcBef>
            </a:pPr>
            <a:r>
              <a:rPr b="0" spc="-10" err="1">
                <a:solidFill>
                  <a:schemeClr val="bg1"/>
                </a:solidFill>
              </a:rPr>
              <a:t>Bærekraft</a:t>
            </a:r>
            <a:endParaRPr b="0" spc="-10">
              <a:solidFill>
                <a:schemeClr val="bg1"/>
              </a:solidFill>
            </a:endParaRPr>
          </a:p>
        </p:txBody>
      </p:sp>
      <p:sp>
        <p:nvSpPr>
          <p:cNvPr id="7" name="Rektangel 6">
            <a:extLst>
              <a:ext uri="{FF2B5EF4-FFF2-40B4-BE49-F238E27FC236}">
                <a16:creationId xmlns:a16="http://schemas.microsoft.com/office/drawing/2014/main" id="{ED282393-C81E-4215-B7CE-41D5A25AD5D2}"/>
              </a:ext>
            </a:extLst>
          </p:cNvPr>
          <p:cNvSpPr/>
          <p:nvPr/>
        </p:nvSpPr>
        <p:spPr>
          <a:xfrm>
            <a:off x="0" y="0"/>
            <a:ext cx="58267" cy="6858000"/>
          </a:xfrm>
          <a:prstGeom prst="rect">
            <a:avLst/>
          </a:prstGeom>
          <a:solidFill>
            <a:srgbClr val="313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endParaRPr>
          </a:p>
        </p:txBody>
      </p:sp>
      <p:pic>
        <p:nvPicPr>
          <p:cNvPr id="8" name="Bilde 7">
            <a:extLst>
              <a:ext uri="{FF2B5EF4-FFF2-40B4-BE49-F238E27FC236}">
                <a16:creationId xmlns:a16="http://schemas.microsoft.com/office/drawing/2014/main" id="{EA0A4699-5B9E-4935-B33C-6B6B94C7DC60}"/>
              </a:ext>
            </a:extLst>
          </p:cNvPr>
          <p:cNvPicPr>
            <a:picLocks noChangeAspect="1"/>
          </p:cNvPicPr>
          <p:nvPr/>
        </p:nvPicPr>
        <p:blipFill>
          <a:blip r:embed="rId7"/>
          <a:stretch>
            <a:fillRect/>
          </a:stretch>
        </p:blipFill>
        <p:spPr>
          <a:xfrm>
            <a:off x="167111" y="31742"/>
            <a:ext cx="2305372" cy="5715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34E028C2-48F9-44FA-82E1-AF26BAC10973}"/>
              </a:ext>
            </a:extLst>
          </p:cNvPr>
          <p:cNvGraphicFramePr>
            <a:graphicFrameLocks noChangeAspect="1"/>
          </p:cNvGraphicFramePr>
          <p:nvPr>
            <p:custDataLst>
              <p:tags r:id="rId1"/>
            </p:custDataLst>
            <p:extLst>
              <p:ext uri="{D42A27DB-BD31-4B8C-83A1-F6EECF244321}">
                <p14:modId xmlns:p14="http://schemas.microsoft.com/office/powerpoint/2010/main" val="3678748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5" name="Objekt 4" hidden="1">
                        <a:extLst>
                          <a:ext uri="{FF2B5EF4-FFF2-40B4-BE49-F238E27FC236}">
                            <a16:creationId xmlns:a16="http://schemas.microsoft.com/office/drawing/2014/main" id="{34E028C2-48F9-44FA-82E1-AF26BAC109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object 4"/>
          <p:cNvSpPr txBox="1"/>
          <p:nvPr/>
        </p:nvSpPr>
        <p:spPr>
          <a:xfrm>
            <a:off x="325247" y="1344065"/>
            <a:ext cx="6685153" cy="5468677"/>
          </a:xfrm>
          <a:prstGeom prst="rect">
            <a:avLst/>
          </a:prstGeom>
        </p:spPr>
        <p:txBody>
          <a:bodyPr vert="horz" wrap="square" lIns="0" tIns="33020" rIns="0" bIns="0" rtlCol="0" anchor="t">
            <a:spAutoFit/>
          </a:bodyPr>
          <a:lstStyle/>
          <a:p>
            <a:pPr marL="12700" marR="5080">
              <a:lnSpc>
                <a:spcPct val="89500"/>
              </a:lnSpc>
              <a:spcBef>
                <a:spcPts val="260"/>
              </a:spcBef>
            </a:pPr>
            <a:r>
              <a:rPr lang="nb-NO" sz="1300" dirty="0">
                <a:solidFill>
                  <a:srgbClr val="303E48"/>
                </a:solidFill>
                <a:highlight>
                  <a:srgbClr val="FFFFFF"/>
                </a:highlight>
                <a:latin typeface="Arial"/>
                <a:cs typeface="Arial"/>
              </a:rPr>
              <a:t>Ved utgangen av 2022 var det i stor grad kontroll over pandemien, med god vaksinedekning og ingen reiserestriksjoner. Det knytter seg fremdeles usikkerhet til hva den nye normalen vil bli </a:t>
            </a:r>
            <a:r>
              <a:rPr lang="nb-NO" sz="1300" dirty="0" err="1">
                <a:solidFill>
                  <a:srgbClr val="303E48"/>
                </a:solidFill>
                <a:highlight>
                  <a:srgbClr val="FFFFFF"/>
                </a:highlight>
                <a:latin typeface="Arial"/>
                <a:cs typeface="Arial"/>
              </a:rPr>
              <a:t>mht</a:t>
            </a:r>
            <a:r>
              <a:rPr lang="nb-NO" sz="1300" dirty="0">
                <a:solidFill>
                  <a:srgbClr val="303E48"/>
                </a:solidFill>
                <a:highlight>
                  <a:srgbClr val="FFFFFF"/>
                </a:highlight>
                <a:latin typeface="Arial"/>
                <a:cs typeface="Arial"/>
              </a:rPr>
              <a:t> reiseaktivitet. Krigen i Ukraina, raskt økende priser og pessimistisk fremtidstro i befolkningen setter en demper på tilbakevendingen i flytrafikken. Selskapet forventer fortsatt at en tilbakevending vil ta noe tid og at det er innenlandsmarkedet som først vender tilbake, deretter det europeiske og til sist de lange reisene til Asia og Amerika. Det er også en forventning om at den langvarige pandemien har ført til permanente adferdsendringer, blant annet ved at en andel av fysiske møter erstattes av digitale.</a:t>
            </a:r>
          </a:p>
          <a:p>
            <a:pPr marL="12700" marR="5080">
              <a:lnSpc>
                <a:spcPct val="89500"/>
              </a:lnSpc>
              <a:spcBef>
                <a:spcPts val="260"/>
              </a:spcBef>
            </a:pPr>
            <a:endParaRPr lang="nb-NO" sz="1300">
              <a:solidFill>
                <a:srgbClr val="303E48"/>
              </a:solidFill>
              <a:highlight>
                <a:srgbClr val="FFFFFF"/>
              </a:highlight>
              <a:latin typeface="Arial"/>
              <a:cs typeface="Arial"/>
            </a:endParaRPr>
          </a:p>
          <a:p>
            <a:pPr algn="l"/>
            <a:r>
              <a:rPr lang="nb-NO" sz="1300" dirty="0">
                <a:solidFill>
                  <a:srgbClr val="303E48"/>
                </a:solidFill>
                <a:highlight>
                  <a:srgbClr val="FFFFFF"/>
                </a:highlight>
                <a:latin typeface="Arial"/>
                <a:cs typeface="Arial"/>
              </a:rPr>
              <a:t>I august 2022 inviteres Flytoget til å levere tilbud på trafikkpakke Østlandet 2. Flytoget ble valgt som foretrukken avtalepart hvor målet var at det skulle forhandles frem en avtale mellom Jernbanedirektoratet og Flytoget på trafikkpakken. Forhandlingene hadde god fremdrift og Flytoget fikk ikke på noe tidspunkt tilbakemelding om manglende fremdrift eller utilstrekkelig måloppnåelse i forhandlingene. Flytoget hadde derfor en klar og berettiget forventning om å komme i mål med Østlandet 2 tidlig i 2023. I tolvte time blir prosessen endret fra Jernbanedirektoratet og Samferdselsdepartementet sin side og Vy blir plutselig invitert til å levere et samlet tilbud på Østlandet 1 og 2. Flytoget får ikke lov til å levere et samlet tilbud. Vy sitt samlede tilbud vurderes av Jernbanedirektoratet til å ha bedre måloppnåelse enn en delt løsning og begge trafikkpakkene tildeles Vy. Flytoget er ikke forelagt dokumentasjon som underbygger disse påstandene eller valg av Vy som leverandør.</a:t>
            </a:r>
          </a:p>
          <a:p>
            <a:pPr marL="12700" marR="5080">
              <a:lnSpc>
                <a:spcPct val="89500"/>
              </a:lnSpc>
              <a:spcBef>
                <a:spcPts val="260"/>
              </a:spcBef>
            </a:pPr>
            <a:endParaRPr lang="nb-NO" sz="1300" spc="-5">
              <a:solidFill>
                <a:srgbClr val="303E48"/>
              </a:solidFill>
              <a:highlight>
                <a:srgbClr val="FFFF00"/>
              </a:highlight>
              <a:latin typeface="Arial"/>
              <a:cs typeface="Arial"/>
            </a:endParaRPr>
          </a:p>
          <a:p>
            <a:pPr marL="12700" marR="5080">
              <a:lnSpc>
                <a:spcPct val="89500"/>
              </a:lnSpc>
              <a:spcBef>
                <a:spcPts val="260"/>
              </a:spcBef>
            </a:pPr>
            <a:r>
              <a:rPr lang="nb-NO" sz="1300" dirty="0">
                <a:solidFill>
                  <a:srgbClr val="303E48"/>
                </a:solidFill>
                <a:highlight>
                  <a:srgbClr val="FFFFFF"/>
                </a:highlight>
                <a:latin typeface="Arial"/>
                <a:cs typeface="Arial"/>
              </a:rPr>
              <a:t>Selskapet har alt i alt kommet gjennom pandemien uten større tap av konkurransekraft eller kapabiliteter, og på tross av at selskapet ikke fikk utvidet mandat med Østlandet 2 skal selskapet fortsette å drifte tilbringertjenesten minst til 2028. Dette gjør det mulig å lykkes med å skape verdier i tråd med eiers forventing. </a:t>
            </a:r>
          </a:p>
          <a:p>
            <a:pPr marL="12700" marR="5080">
              <a:lnSpc>
                <a:spcPct val="89500"/>
              </a:lnSpc>
              <a:spcBef>
                <a:spcPts val="260"/>
              </a:spcBef>
            </a:pPr>
            <a:endParaRPr lang="nb-NO" sz="1300" spc="-5">
              <a:solidFill>
                <a:srgbClr val="303E48"/>
              </a:solidFill>
              <a:highlight>
                <a:srgbClr val="FFFF00"/>
              </a:highlight>
              <a:latin typeface="Arial"/>
              <a:cs typeface="Arial"/>
            </a:endParaRPr>
          </a:p>
        </p:txBody>
      </p:sp>
      <p:pic>
        <p:nvPicPr>
          <p:cNvPr id="6" name="object 6"/>
          <p:cNvPicPr/>
          <p:nvPr/>
        </p:nvPicPr>
        <p:blipFill>
          <a:blip r:embed="rId5" cstate="print"/>
          <a:stretch>
            <a:fillRect/>
          </a:stretch>
        </p:blipFill>
        <p:spPr>
          <a:xfrm>
            <a:off x="7788462" y="1"/>
            <a:ext cx="4403535" cy="6857998"/>
          </a:xfrm>
          <a:prstGeom prst="rect">
            <a:avLst/>
          </a:prstGeom>
        </p:spPr>
      </p:pic>
      <p:sp>
        <p:nvSpPr>
          <p:cNvPr id="7" name="Rektangel 6">
            <a:extLst>
              <a:ext uri="{FF2B5EF4-FFF2-40B4-BE49-F238E27FC236}">
                <a16:creationId xmlns:a16="http://schemas.microsoft.com/office/drawing/2014/main" id="{DB201583-F4D8-4675-9EC8-218F195EB3E8}"/>
              </a:ext>
            </a:extLst>
          </p:cNvPr>
          <p:cNvSpPr/>
          <p:nvPr/>
        </p:nvSpPr>
        <p:spPr>
          <a:xfrm>
            <a:off x="29133" y="0"/>
            <a:ext cx="12191997" cy="669247"/>
          </a:xfrm>
          <a:prstGeom prst="rect">
            <a:avLst/>
          </a:prstGeom>
          <a:solidFill>
            <a:srgbClr val="303E48"/>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endParaRPr>
          </a:p>
        </p:txBody>
      </p:sp>
      <p:sp>
        <p:nvSpPr>
          <p:cNvPr id="8" name="Rektangel 7">
            <a:extLst>
              <a:ext uri="{FF2B5EF4-FFF2-40B4-BE49-F238E27FC236}">
                <a16:creationId xmlns:a16="http://schemas.microsoft.com/office/drawing/2014/main" id="{E9D4A2A9-0967-4B5F-8509-30E2991558A9}"/>
              </a:ext>
            </a:extLst>
          </p:cNvPr>
          <p:cNvSpPr/>
          <p:nvPr/>
        </p:nvSpPr>
        <p:spPr>
          <a:xfrm>
            <a:off x="0" y="0"/>
            <a:ext cx="58267" cy="68580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endParaRPr>
          </a:p>
        </p:txBody>
      </p:sp>
      <p:sp>
        <p:nvSpPr>
          <p:cNvPr id="2" name="object 2"/>
          <p:cNvSpPr txBox="1">
            <a:spLocks noGrp="1"/>
          </p:cNvSpPr>
          <p:nvPr>
            <p:ph type="title"/>
          </p:nvPr>
        </p:nvSpPr>
        <p:spPr>
          <a:xfrm>
            <a:off x="2883516" y="152432"/>
            <a:ext cx="970280" cy="330200"/>
          </a:xfrm>
          <a:prstGeom prst="rect">
            <a:avLst/>
          </a:prstGeom>
        </p:spPr>
        <p:txBody>
          <a:bodyPr vert="horz" wrap="square" lIns="0" tIns="12700" rIns="0" bIns="0" rtlCol="0">
            <a:spAutoFit/>
          </a:bodyPr>
          <a:lstStyle/>
          <a:p>
            <a:pPr marL="12700">
              <a:lnSpc>
                <a:spcPct val="100000"/>
              </a:lnSpc>
              <a:spcBef>
                <a:spcPts val="100"/>
              </a:spcBef>
            </a:pPr>
            <a:r>
              <a:rPr b="0" spc="-10" err="1">
                <a:solidFill>
                  <a:schemeClr val="bg1"/>
                </a:solidFill>
              </a:rPr>
              <a:t>Utsikter</a:t>
            </a:r>
            <a:endParaRPr b="0" spc="-10">
              <a:solidFill>
                <a:schemeClr val="bg1"/>
              </a:solidFill>
            </a:endParaRPr>
          </a:p>
        </p:txBody>
      </p:sp>
      <p:pic>
        <p:nvPicPr>
          <p:cNvPr id="9" name="Bilde 8">
            <a:extLst>
              <a:ext uri="{FF2B5EF4-FFF2-40B4-BE49-F238E27FC236}">
                <a16:creationId xmlns:a16="http://schemas.microsoft.com/office/drawing/2014/main" id="{2C97EA57-CCCD-4A3A-97FB-0F611E08177C}"/>
              </a:ext>
            </a:extLst>
          </p:cNvPr>
          <p:cNvPicPr>
            <a:picLocks noChangeAspect="1"/>
          </p:cNvPicPr>
          <p:nvPr/>
        </p:nvPicPr>
        <p:blipFill>
          <a:blip r:embed="rId6"/>
          <a:stretch>
            <a:fillRect/>
          </a:stretch>
        </p:blipFill>
        <p:spPr>
          <a:xfrm>
            <a:off x="167111" y="31742"/>
            <a:ext cx="2305372" cy="5715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DF1A25A-5039-498F-B936-2A2538C18B09}"/>
              </a:ext>
            </a:extLst>
          </p:cNvPr>
          <p:cNvGraphicFramePr>
            <a:graphicFrameLocks noChangeAspect="1"/>
          </p:cNvGraphicFramePr>
          <p:nvPr>
            <p:custDataLst>
              <p:tags r:id="rId1"/>
            </p:custDataLst>
            <p:extLst>
              <p:ext uri="{D42A27DB-BD31-4B8C-83A1-F6EECF244321}">
                <p14:modId xmlns:p14="http://schemas.microsoft.com/office/powerpoint/2010/main" val="220241613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7" name="Objekt 6" hidden="1">
                        <a:extLst>
                          <a:ext uri="{FF2B5EF4-FFF2-40B4-BE49-F238E27FC236}">
                            <a16:creationId xmlns:a16="http://schemas.microsoft.com/office/drawing/2014/main" id="{CDF1A25A-5039-498F-B936-2A2538C18B09}"/>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13" name="Rektangel 12">
            <a:extLst>
              <a:ext uri="{FF2B5EF4-FFF2-40B4-BE49-F238E27FC236}">
                <a16:creationId xmlns:a16="http://schemas.microsoft.com/office/drawing/2014/main" id="{26E9D22F-C2A2-4F09-B910-B0D9F71F73B7}"/>
              </a:ext>
            </a:extLst>
          </p:cNvPr>
          <p:cNvSpPr/>
          <p:nvPr/>
        </p:nvSpPr>
        <p:spPr>
          <a:xfrm>
            <a:off x="0" y="0"/>
            <a:ext cx="58267" cy="6858000"/>
          </a:xfrm>
          <a:prstGeom prst="rect">
            <a:avLst/>
          </a:prstGeom>
          <a:solidFill>
            <a:srgbClr val="313A4F"/>
          </a:solidFill>
          <a:ln w="25400" cap="flat" cmpd="sng" algn="ctr">
            <a:solidFill>
              <a:srgbClr val="313A4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FFFFFF"/>
              </a:solidFill>
              <a:effectLst/>
              <a:uLnTx/>
              <a:uFillTx/>
              <a:latin typeface="Calibri"/>
              <a:ea typeface="+mn-ea"/>
              <a:cs typeface="+mn-cs"/>
            </a:endParaRPr>
          </a:p>
        </p:txBody>
      </p:sp>
      <p:sp>
        <p:nvSpPr>
          <p:cNvPr id="17" name="Rektangel 16">
            <a:extLst>
              <a:ext uri="{FF2B5EF4-FFF2-40B4-BE49-F238E27FC236}">
                <a16:creationId xmlns:a16="http://schemas.microsoft.com/office/drawing/2014/main" id="{B7AF8A8F-6B43-4D13-A693-4F6F1F923541}"/>
              </a:ext>
            </a:extLst>
          </p:cNvPr>
          <p:cNvSpPr/>
          <p:nvPr/>
        </p:nvSpPr>
        <p:spPr>
          <a:xfrm>
            <a:off x="0" y="-11016"/>
            <a:ext cx="12191997" cy="669247"/>
          </a:xfrm>
          <a:prstGeom prst="rect">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FFFFFF"/>
              </a:solidFill>
              <a:effectLst/>
              <a:uLnTx/>
              <a:uFillTx/>
              <a:latin typeface="Calibri"/>
              <a:ea typeface="+mn-ea"/>
              <a:cs typeface="+mn-cs"/>
            </a:endParaRPr>
          </a:p>
        </p:txBody>
      </p:sp>
      <p:pic>
        <p:nvPicPr>
          <p:cNvPr id="9" name="Bilde 8">
            <a:extLst>
              <a:ext uri="{FF2B5EF4-FFF2-40B4-BE49-F238E27FC236}">
                <a16:creationId xmlns:a16="http://schemas.microsoft.com/office/drawing/2014/main" id="{B13FED92-198F-4E63-B3A5-B0F2F1F4B315}"/>
              </a:ext>
            </a:extLst>
          </p:cNvPr>
          <p:cNvPicPr>
            <a:picLocks noChangeAspect="1"/>
          </p:cNvPicPr>
          <p:nvPr/>
        </p:nvPicPr>
        <p:blipFill>
          <a:blip r:embed="rId6"/>
          <a:stretch>
            <a:fillRect/>
          </a:stretch>
        </p:blipFill>
        <p:spPr>
          <a:xfrm>
            <a:off x="167111" y="31742"/>
            <a:ext cx="2305372" cy="571580"/>
          </a:xfrm>
          <a:prstGeom prst="rect">
            <a:avLst/>
          </a:prstGeom>
        </p:spPr>
      </p:pic>
      <p:sp>
        <p:nvSpPr>
          <p:cNvPr id="5" name="Title 4">
            <a:extLst>
              <a:ext uri="{FF2B5EF4-FFF2-40B4-BE49-F238E27FC236}">
                <a16:creationId xmlns:a16="http://schemas.microsoft.com/office/drawing/2014/main" id="{E38DFFC0-1DFB-4234-9B26-76DA39173DE9}"/>
              </a:ext>
            </a:extLst>
          </p:cNvPr>
          <p:cNvSpPr>
            <a:spLocks noGrp="1"/>
          </p:cNvSpPr>
          <p:nvPr>
            <p:ph type="title"/>
          </p:nvPr>
        </p:nvSpPr>
        <p:spPr>
          <a:xfrm>
            <a:off x="2472483" y="90204"/>
            <a:ext cx="9025929" cy="454656"/>
          </a:xfrm>
        </p:spPr>
        <p:txBody>
          <a:bodyPr vert="horz"/>
          <a:lstStyle/>
          <a:p>
            <a:r>
              <a:rPr lang="nb-NO">
                <a:solidFill>
                  <a:schemeClr val="bg1"/>
                </a:solidFill>
              </a:rPr>
              <a:t>Resultatregnskap 4.kvartal 2022  (tall i 1000 NOK)</a:t>
            </a:r>
          </a:p>
        </p:txBody>
      </p:sp>
      <p:pic>
        <p:nvPicPr>
          <p:cNvPr id="2" name="Bilde 1">
            <a:extLst>
              <a:ext uri="{FF2B5EF4-FFF2-40B4-BE49-F238E27FC236}">
                <a16:creationId xmlns:a16="http://schemas.microsoft.com/office/drawing/2014/main" id="{D5345D38-3349-0284-875D-83E060C5A3C7}"/>
              </a:ext>
            </a:extLst>
          </p:cNvPr>
          <p:cNvPicPr>
            <a:picLocks noChangeAspect="1"/>
          </p:cNvPicPr>
          <p:nvPr/>
        </p:nvPicPr>
        <p:blipFill>
          <a:blip r:embed="rId7"/>
          <a:stretch>
            <a:fillRect/>
          </a:stretch>
        </p:blipFill>
        <p:spPr>
          <a:xfrm>
            <a:off x="2472483" y="1309535"/>
            <a:ext cx="5797550" cy="4064000"/>
          </a:xfrm>
          <a:prstGeom prst="rect">
            <a:avLst/>
          </a:prstGeom>
        </p:spPr>
      </p:pic>
    </p:spTree>
    <p:extLst>
      <p:ext uri="{BB962C8B-B14F-4D97-AF65-F5344CB8AC3E}">
        <p14:creationId xmlns:p14="http://schemas.microsoft.com/office/powerpoint/2010/main" val="167523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DF1A25A-5039-498F-B936-2A2538C18B09}"/>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7" name="Objekt 6" hidden="1">
                        <a:extLst>
                          <a:ext uri="{FF2B5EF4-FFF2-40B4-BE49-F238E27FC236}">
                            <a16:creationId xmlns:a16="http://schemas.microsoft.com/office/drawing/2014/main" id="{CDF1A25A-5039-498F-B936-2A2538C18B09}"/>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13" name="Rektangel 12">
            <a:extLst>
              <a:ext uri="{FF2B5EF4-FFF2-40B4-BE49-F238E27FC236}">
                <a16:creationId xmlns:a16="http://schemas.microsoft.com/office/drawing/2014/main" id="{26E9D22F-C2A2-4F09-B910-B0D9F71F73B7}"/>
              </a:ext>
            </a:extLst>
          </p:cNvPr>
          <p:cNvSpPr/>
          <p:nvPr/>
        </p:nvSpPr>
        <p:spPr>
          <a:xfrm>
            <a:off x="0" y="0"/>
            <a:ext cx="58267" cy="6858000"/>
          </a:xfrm>
          <a:prstGeom prst="rect">
            <a:avLst/>
          </a:prstGeom>
          <a:solidFill>
            <a:srgbClr val="313A4F"/>
          </a:solidFill>
          <a:ln w="25400" cap="flat" cmpd="sng" algn="ctr">
            <a:solidFill>
              <a:srgbClr val="313A4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FFFFFF"/>
              </a:solidFill>
              <a:effectLst/>
              <a:uLnTx/>
              <a:uFillTx/>
              <a:latin typeface="Calibri"/>
              <a:ea typeface="+mn-ea"/>
              <a:cs typeface="+mn-cs"/>
            </a:endParaRPr>
          </a:p>
        </p:txBody>
      </p:sp>
      <p:sp>
        <p:nvSpPr>
          <p:cNvPr id="17" name="Rektangel 16">
            <a:extLst>
              <a:ext uri="{FF2B5EF4-FFF2-40B4-BE49-F238E27FC236}">
                <a16:creationId xmlns:a16="http://schemas.microsoft.com/office/drawing/2014/main" id="{B7AF8A8F-6B43-4D13-A693-4F6F1F923541}"/>
              </a:ext>
            </a:extLst>
          </p:cNvPr>
          <p:cNvSpPr/>
          <p:nvPr/>
        </p:nvSpPr>
        <p:spPr>
          <a:xfrm>
            <a:off x="0" y="-11016"/>
            <a:ext cx="12191997" cy="669247"/>
          </a:xfrm>
          <a:prstGeom prst="rect">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FFFFFF"/>
              </a:solidFill>
              <a:effectLst/>
              <a:uLnTx/>
              <a:uFillTx/>
              <a:latin typeface="Calibri"/>
              <a:ea typeface="+mn-ea"/>
              <a:cs typeface="+mn-cs"/>
            </a:endParaRPr>
          </a:p>
        </p:txBody>
      </p:sp>
      <p:pic>
        <p:nvPicPr>
          <p:cNvPr id="9" name="Bilde 8">
            <a:extLst>
              <a:ext uri="{FF2B5EF4-FFF2-40B4-BE49-F238E27FC236}">
                <a16:creationId xmlns:a16="http://schemas.microsoft.com/office/drawing/2014/main" id="{B13FED92-198F-4E63-B3A5-B0F2F1F4B315}"/>
              </a:ext>
            </a:extLst>
          </p:cNvPr>
          <p:cNvPicPr>
            <a:picLocks noChangeAspect="1"/>
          </p:cNvPicPr>
          <p:nvPr/>
        </p:nvPicPr>
        <p:blipFill>
          <a:blip r:embed="rId6"/>
          <a:stretch>
            <a:fillRect/>
          </a:stretch>
        </p:blipFill>
        <p:spPr>
          <a:xfrm>
            <a:off x="167111" y="31742"/>
            <a:ext cx="2305372" cy="571580"/>
          </a:xfrm>
          <a:prstGeom prst="rect">
            <a:avLst/>
          </a:prstGeom>
        </p:spPr>
      </p:pic>
      <p:sp>
        <p:nvSpPr>
          <p:cNvPr id="5" name="Title 4">
            <a:extLst>
              <a:ext uri="{FF2B5EF4-FFF2-40B4-BE49-F238E27FC236}">
                <a16:creationId xmlns:a16="http://schemas.microsoft.com/office/drawing/2014/main" id="{E38DFFC0-1DFB-4234-9B26-76DA39173DE9}"/>
              </a:ext>
            </a:extLst>
          </p:cNvPr>
          <p:cNvSpPr>
            <a:spLocks noGrp="1"/>
          </p:cNvSpPr>
          <p:nvPr>
            <p:ph type="title"/>
          </p:nvPr>
        </p:nvSpPr>
        <p:spPr>
          <a:xfrm>
            <a:off x="2472483" y="90204"/>
            <a:ext cx="9025929" cy="454656"/>
          </a:xfrm>
        </p:spPr>
        <p:txBody>
          <a:bodyPr vert="horz"/>
          <a:lstStyle/>
          <a:p>
            <a:r>
              <a:rPr lang="nb-NO">
                <a:solidFill>
                  <a:schemeClr val="bg1"/>
                </a:solidFill>
              </a:rPr>
              <a:t>Resultatregnskap 4.kvartal 2022  (tall i 1000 NOK)</a:t>
            </a:r>
          </a:p>
        </p:txBody>
      </p:sp>
      <p:pic>
        <p:nvPicPr>
          <p:cNvPr id="3" name="Bilde 2">
            <a:extLst>
              <a:ext uri="{FF2B5EF4-FFF2-40B4-BE49-F238E27FC236}">
                <a16:creationId xmlns:a16="http://schemas.microsoft.com/office/drawing/2014/main" id="{B479F82B-9034-5FBB-7722-3FD3AB913831}"/>
              </a:ext>
            </a:extLst>
          </p:cNvPr>
          <p:cNvPicPr>
            <a:picLocks noChangeAspect="1"/>
          </p:cNvPicPr>
          <p:nvPr/>
        </p:nvPicPr>
        <p:blipFill>
          <a:blip r:embed="rId7"/>
          <a:stretch>
            <a:fillRect/>
          </a:stretch>
        </p:blipFill>
        <p:spPr>
          <a:xfrm>
            <a:off x="2472483" y="1901825"/>
            <a:ext cx="5797550" cy="3054350"/>
          </a:xfrm>
          <a:prstGeom prst="rect">
            <a:avLst/>
          </a:prstGeom>
        </p:spPr>
      </p:pic>
    </p:spTree>
    <p:extLst>
      <p:ext uri="{BB962C8B-B14F-4D97-AF65-F5344CB8AC3E}">
        <p14:creationId xmlns:p14="http://schemas.microsoft.com/office/powerpoint/2010/main" val="219342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DF1A25A-5039-498F-B936-2A2538C18B09}"/>
              </a:ext>
            </a:extLst>
          </p:cNvPr>
          <p:cNvGraphicFramePr>
            <a:graphicFrameLocks noChangeAspect="1"/>
          </p:cNvGraphicFramePr>
          <p:nvPr>
            <p:custDataLst>
              <p:tags r:id="rId1"/>
            </p:custDataLst>
            <p:extLst>
              <p:ext uri="{D42A27DB-BD31-4B8C-83A1-F6EECF244321}">
                <p14:modId xmlns:p14="http://schemas.microsoft.com/office/powerpoint/2010/main" val="33381902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7" name="Objekt 6" hidden="1">
                        <a:extLst>
                          <a:ext uri="{FF2B5EF4-FFF2-40B4-BE49-F238E27FC236}">
                            <a16:creationId xmlns:a16="http://schemas.microsoft.com/office/drawing/2014/main" id="{CDF1A25A-5039-498F-B936-2A2538C18B09}"/>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pic>
        <p:nvPicPr>
          <p:cNvPr id="3" name="Bilde 2">
            <a:extLst>
              <a:ext uri="{FF2B5EF4-FFF2-40B4-BE49-F238E27FC236}">
                <a16:creationId xmlns:a16="http://schemas.microsoft.com/office/drawing/2014/main" id="{E9C5867C-27AD-4CA8-A47C-4D957D5B4DC4}"/>
              </a:ext>
            </a:extLst>
          </p:cNvPr>
          <p:cNvPicPr>
            <a:picLocks noChangeAspect="1"/>
          </p:cNvPicPr>
          <p:nvPr/>
        </p:nvPicPr>
        <p:blipFill>
          <a:blip r:embed="rId6"/>
          <a:stretch>
            <a:fillRect/>
          </a:stretch>
        </p:blipFill>
        <p:spPr>
          <a:xfrm>
            <a:off x="0" y="0"/>
            <a:ext cx="12192000" cy="693557"/>
          </a:xfrm>
          <a:prstGeom prst="rect">
            <a:avLst/>
          </a:prstGeom>
        </p:spPr>
      </p:pic>
      <p:pic>
        <p:nvPicPr>
          <p:cNvPr id="4" name="Bilde 3">
            <a:extLst>
              <a:ext uri="{FF2B5EF4-FFF2-40B4-BE49-F238E27FC236}">
                <a16:creationId xmlns:a16="http://schemas.microsoft.com/office/drawing/2014/main" id="{4044E260-AF3F-4FFE-98FA-27EA5D423384}"/>
              </a:ext>
            </a:extLst>
          </p:cNvPr>
          <p:cNvPicPr>
            <a:picLocks noChangeAspect="1"/>
          </p:cNvPicPr>
          <p:nvPr/>
        </p:nvPicPr>
        <p:blipFill>
          <a:blip r:embed="rId7"/>
          <a:stretch>
            <a:fillRect/>
          </a:stretch>
        </p:blipFill>
        <p:spPr>
          <a:xfrm>
            <a:off x="-1109" y="0"/>
            <a:ext cx="85041" cy="6858000"/>
          </a:xfrm>
          <a:prstGeom prst="rect">
            <a:avLst/>
          </a:prstGeom>
        </p:spPr>
      </p:pic>
      <p:sp>
        <p:nvSpPr>
          <p:cNvPr id="5" name="Title 4">
            <a:extLst>
              <a:ext uri="{FF2B5EF4-FFF2-40B4-BE49-F238E27FC236}">
                <a16:creationId xmlns:a16="http://schemas.microsoft.com/office/drawing/2014/main" id="{E38DFFC0-1DFB-4234-9B26-76DA39173DE9}"/>
              </a:ext>
            </a:extLst>
          </p:cNvPr>
          <p:cNvSpPr>
            <a:spLocks noGrp="1"/>
          </p:cNvSpPr>
          <p:nvPr>
            <p:ph type="title"/>
          </p:nvPr>
        </p:nvSpPr>
        <p:spPr>
          <a:xfrm>
            <a:off x="2583402" y="119450"/>
            <a:ext cx="9025929" cy="454656"/>
          </a:xfrm>
        </p:spPr>
        <p:txBody>
          <a:bodyPr vert="horz"/>
          <a:lstStyle/>
          <a:p>
            <a:r>
              <a:rPr lang="nb-NO">
                <a:solidFill>
                  <a:schemeClr val="bg1"/>
                </a:solidFill>
              </a:rPr>
              <a:t>Balanse pr. 31.12.22  (tall i 1000 NOK)</a:t>
            </a:r>
          </a:p>
        </p:txBody>
      </p:sp>
      <p:pic>
        <p:nvPicPr>
          <p:cNvPr id="12" name="Bilde 11">
            <a:extLst>
              <a:ext uri="{FF2B5EF4-FFF2-40B4-BE49-F238E27FC236}">
                <a16:creationId xmlns:a16="http://schemas.microsoft.com/office/drawing/2014/main" id="{B6161E4C-4714-4828-812A-DE0EAA9AD65B}"/>
              </a:ext>
            </a:extLst>
          </p:cNvPr>
          <p:cNvPicPr>
            <a:picLocks noChangeAspect="1"/>
          </p:cNvPicPr>
          <p:nvPr/>
        </p:nvPicPr>
        <p:blipFill>
          <a:blip r:embed="rId8"/>
          <a:stretch>
            <a:fillRect/>
          </a:stretch>
        </p:blipFill>
        <p:spPr>
          <a:xfrm>
            <a:off x="167111" y="31742"/>
            <a:ext cx="2305372" cy="571580"/>
          </a:xfrm>
          <a:prstGeom prst="rect">
            <a:avLst/>
          </a:prstGeom>
        </p:spPr>
      </p:pic>
      <p:pic>
        <p:nvPicPr>
          <p:cNvPr id="6" name="Bilde 5">
            <a:extLst>
              <a:ext uri="{FF2B5EF4-FFF2-40B4-BE49-F238E27FC236}">
                <a16:creationId xmlns:a16="http://schemas.microsoft.com/office/drawing/2014/main" id="{CB09E93A-61F7-82BE-E14A-8EE4F99A6148}"/>
              </a:ext>
            </a:extLst>
          </p:cNvPr>
          <p:cNvPicPr>
            <a:picLocks noChangeAspect="1"/>
          </p:cNvPicPr>
          <p:nvPr/>
        </p:nvPicPr>
        <p:blipFill>
          <a:blip r:embed="rId9"/>
          <a:stretch>
            <a:fillRect/>
          </a:stretch>
        </p:blipFill>
        <p:spPr>
          <a:xfrm>
            <a:off x="1146683" y="1637284"/>
            <a:ext cx="4540250" cy="3327400"/>
          </a:xfrm>
          <a:prstGeom prst="rect">
            <a:avLst/>
          </a:prstGeom>
        </p:spPr>
      </p:pic>
      <p:pic>
        <p:nvPicPr>
          <p:cNvPr id="9" name="Bilde 8">
            <a:extLst>
              <a:ext uri="{FF2B5EF4-FFF2-40B4-BE49-F238E27FC236}">
                <a16:creationId xmlns:a16="http://schemas.microsoft.com/office/drawing/2014/main" id="{0A7624C9-765C-B3B5-183D-1DC680EA9036}"/>
              </a:ext>
            </a:extLst>
          </p:cNvPr>
          <p:cNvPicPr>
            <a:picLocks noChangeAspect="1"/>
          </p:cNvPicPr>
          <p:nvPr/>
        </p:nvPicPr>
        <p:blipFill>
          <a:blip r:embed="rId10"/>
          <a:stretch>
            <a:fillRect/>
          </a:stretch>
        </p:blipFill>
        <p:spPr>
          <a:xfrm>
            <a:off x="6505067" y="1453134"/>
            <a:ext cx="4540250" cy="3695700"/>
          </a:xfrm>
          <a:prstGeom prst="rect">
            <a:avLst/>
          </a:prstGeom>
        </p:spPr>
      </p:pic>
    </p:spTree>
    <p:extLst>
      <p:ext uri="{BB962C8B-B14F-4D97-AF65-F5344CB8AC3E}">
        <p14:creationId xmlns:p14="http://schemas.microsoft.com/office/powerpoint/2010/main" val="179663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DF1A25A-5039-498F-B936-2A2538C18B09}"/>
              </a:ext>
            </a:extLst>
          </p:cNvPr>
          <p:cNvGraphicFramePr>
            <a:graphicFrameLocks noChangeAspect="1"/>
          </p:cNvGraphicFramePr>
          <p:nvPr>
            <p:custDataLst>
              <p:tags r:id="rId1"/>
            </p:custDataLst>
            <p:extLst>
              <p:ext uri="{D42A27DB-BD31-4B8C-83A1-F6EECF244321}">
                <p14:modId xmlns:p14="http://schemas.microsoft.com/office/powerpoint/2010/main" val="59024805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7" name="Objekt 6" hidden="1">
                        <a:extLst>
                          <a:ext uri="{FF2B5EF4-FFF2-40B4-BE49-F238E27FC236}">
                            <a16:creationId xmlns:a16="http://schemas.microsoft.com/office/drawing/2014/main" id="{CDF1A25A-5039-498F-B936-2A2538C18B09}"/>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pic>
        <p:nvPicPr>
          <p:cNvPr id="8" name="Bilde 7">
            <a:extLst>
              <a:ext uri="{FF2B5EF4-FFF2-40B4-BE49-F238E27FC236}">
                <a16:creationId xmlns:a16="http://schemas.microsoft.com/office/drawing/2014/main" id="{EDD022B0-CBFE-4C82-A80F-AE0FA5279371}"/>
              </a:ext>
            </a:extLst>
          </p:cNvPr>
          <p:cNvPicPr>
            <a:picLocks noChangeAspect="1"/>
          </p:cNvPicPr>
          <p:nvPr/>
        </p:nvPicPr>
        <p:blipFill>
          <a:blip r:embed="rId6"/>
          <a:stretch>
            <a:fillRect/>
          </a:stretch>
        </p:blipFill>
        <p:spPr>
          <a:xfrm>
            <a:off x="0" y="0"/>
            <a:ext cx="12192000" cy="693557"/>
          </a:xfrm>
          <a:prstGeom prst="rect">
            <a:avLst/>
          </a:prstGeom>
        </p:spPr>
      </p:pic>
      <p:sp>
        <p:nvSpPr>
          <p:cNvPr id="9" name="Rektangel 8">
            <a:extLst>
              <a:ext uri="{FF2B5EF4-FFF2-40B4-BE49-F238E27FC236}">
                <a16:creationId xmlns:a16="http://schemas.microsoft.com/office/drawing/2014/main" id="{A2C7A796-5753-40D7-AB52-FFABB0DACA2F}"/>
              </a:ext>
            </a:extLst>
          </p:cNvPr>
          <p:cNvSpPr/>
          <p:nvPr/>
        </p:nvSpPr>
        <p:spPr>
          <a:xfrm>
            <a:off x="0" y="8878"/>
            <a:ext cx="58267" cy="6858000"/>
          </a:xfrm>
          <a:prstGeom prst="rect">
            <a:avLst/>
          </a:prstGeom>
          <a:solidFill>
            <a:srgbClr val="313A4F"/>
          </a:solidFill>
          <a:ln w="25400" cap="flat" cmpd="sng" algn="ctr">
            <a:solidFill>
              <a:srgbClr val="313A4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FFFFFF"/>
              </a:solidFill>
              <a:effectLst/>
              <a:uLnTx/>
              <a:uFillTx/>
              <a:latin typeface="Calibri"/>
              <a:ea typeface="+mn-ea"/>
              <a:cs typeface="+mn-cs"/>
            </a:endParaRPr>
          </a:p>
        </p:txBody>
      </p:sp>
      <p:sp>
        <p:nvSpPr>
          <p:cNvPr id="5" name="Title 4">
            <a:extLst>
              <a:ext uri="{FF2B5EF4-FFF2-40B4-BE49-F238E27FC236}">
                <a16:creationId xmlns:a16="http://schemas.microsoft.com/office/drawing/2014/main" id="{E38DFFC0-1DFB-4234-9B26-76DA39173DE9}"/>
              </a:ext>
            </a:extLst>
          </p:cNvPr>
          <p:cNvSpPr>
            <a:spLocks noGrp="1"/>
          </p:cNvSpPr>
          <p:nvPr>
            <p:ph type="title"/>
          </p:nvPr>
        </p:nvSpPr>
        <p:spPr>
          <a:xfrm>
            <a:off x="2462998" y="83636"/>
            <a:ext cx="9025929" cy="454656"/>
          </a:xfrm>
        </p:spPr>
        <p:txBody>
          <a:bodyPr vert="horz"/>
          <a:lstStyle/>
          <a:p>
            <a:r>
              <a:rPr lang="nb-NO">
                <a:solidFill>
                  <a:schemeClr val="bg1"/>
                </a:solidFill>
              </a:rPr>
              <a:t>Kontantstrøm  (tall i 1000 NOK)</a:t>
            </a:r>
          </a:p>
        </p:txBody>
      </p:sp>
      <p:pic>
        <p:nvPicPr>
          <p:cNvPr id="15" name="Bilde 14">
            <a:extLst>
              <a:ext uri="{FF2B5EF4-FFF2-40B4-BE49-F238E27FC236}">
                <a16:creationId xmlns:a16="http://schemas.microsoft.com/office/drawing/2014/main" id="{A66D50B8-CDCC-47CF-82DA-A1D63E08191A}"/>
              </a:ext>
            </a:extLst>
          </p:cNvPr>
          <p:cNvPicPr>
            <a:picLocks noChangeAspect="1"/>
          </p:cNvPicPr>
          <p:nvPr/>
        </p:nvPicPr>
        <p:blipFill>
          <a:blip r:embed="rId7"/>
          <a:stretch>
            <a:fillRect/>
          </a:stretch>
        </p:blipFill>
        <p:spPr>
          <a:xfrm>
            <a:off x="167111" y="31742"/>
            <a:ext cx="2305372" cy="571580"/>
          </a:xfrm>
          <a:prstGeom prst="rect">
            <a:avLst/>
          </a:prstGeom>
        </p:spPr>
      </p:pic>
      <p:pic>
        <p:nvPicPr>
          <p:cNvPr id="2" name="Bilde 1">
            <a:extLst>
              <a:ext uri="{FF2B5EF4-FFF2-40B4-BE49-F238E27FC236}">
                <a16:creationId xmlns:a16="http://schemas.microsoft.com/office/drawing/2014/main" id="{2C342AFA-2644-5DE2-A0C1-0D7E5571B6E5}"/>
              </a:ext>
            </a:extLst>
          </p:cNvPr>
          <p:cNvPicPr>
            <a:picLocks noChangeAspect="1"/>
          </p:cNvPicPr>
          <p:nvPr/>
        </p:nvPicPr>
        <p:blipFill>
          <a:blip r:embed="rId8"/>
          <a:stretch>
            <a:fillRect/>
          </a:stretch>
        </p:blipFill>
        <p:spPr>
          <a:xfrm>
            <a:off x="1989328" y="777193"/>
            <a:ext cx="7518400" cy="5943600"/>
          </a:xfrm>
          <a:prstGeom prst="rect">
            <a:avLst/>
          </a:prstGeom>
        </p:spPr>
      </p:pic>
    </p:spTree>
    <p:extLst>
      <p:ext uri="{BB962C8B-B14F-4D97-AF65-F5344CB8AC3E}">
        <p14:creationId xmlns:p14="http://schemas.microsoft.com/office/powerpoint/2010/main" val="424297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ytoget hvit bakgrunn">
  <a:themeElements>
    <a:clrScheme name="fly2">
      <a:dk1>
        <a:srgbClr val="303E48"/>
      </a:dk1>
      <a:lt1>
        <a:srgbClr val="FFFFFF"/>
      </a:lt1>
      <a:dk2>
        <a:srgbClr val="DADCE0"/>
      </a:dk2>
      <a:lt2>
        <a:srgbClr val="FD4F00"/>
      </a:lt2>
      <a:accent1>
        <a:srgbClr val="89A9D8"/>
      </a:accent1>
      <a:accent2>
        <a:srgbClr val="269989"/>
      </a:accent2>
      <a:accent3>
        <a:srgbClr val="5D7E95"/>
      </a:accent3>
      <a:accent4>
        <a:srgbClr val="D3CCBD"/>
      </a:accent4>
      <a:accent5>
        <a:srgbClr val="FFB819"/>
      </a:accent5>
      <a:accent6>
        <a:srgbClr val="D2303A"/>
      </a:accent6>
      <a:hlink>
        <a:srgbClr val="FF6600"/>
      </a:hlink>
      <a:folHlink>
        <a:srgbClr val="465BA6"/>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lytoget  -  Read-Only" id="{CE885731-3085-4CDA-AC89-1331442A7673}" vid="{C202230A-8A8E-4D10-A3A8-E13F02672C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3378fb8-0017-471c-a25a-b928658a8e59">
      <UserInfo>
        <DisplayName>Mona Stensrud</DisplayName>
        <AccountId>138</AccountId>
        <AccountType/>
      </UserInfo>
      <UserInfo>
        <DisplayName>Eva Sørby Bråten</DisplayName>
        <AccountId>12</AccountId>
        <AccountType/>
      </UserInfo>
      <UserInfo>
        <DisplayName>Torbjørn Gerhard Haga</DisplayName>
        <AccountId>15</AccountId>
        <AccountType/>
      </UserInfo>
      <UserInfo>
        <DisplayName>Øyvind Brekke</DisplayName>
        <AccountId>68</AccountId>
        <AccountType/>
      </UserInfo>
      <UserInfo>
        <DisplayName>Philipp Engedal</DisplayName>
        <AccountId>26</AccountId>
        <AccountType/>
      </UserInfo>
      <UserInfo>
        <DisplayName>Thomas Berntsen</DisplayName>
        <AccountId>57</AccountId>
        <AccountType/>
      </UserInfo>
      <UserInfo>
        <DisplayName>Nicolai Bryde</DisplayName>
        <AccountId>51</AccountId>
        <AccountType/>
      </UserInfo>
    </SharedWithUsers>
    <lcf76f155ced4ddcb4097134ff3c332f xmlns="78c3854d-1e9c-4f3a-b7b6-690a2fa1016e">
      <Terms xmlns="http://schemas.microsoft.com/office/infopath/2007/PartnerControls"/>
    </lcf76f155ced4ddcb4097134ff3c332f>
    <TaxCatchAll xmlns="43378fb8-0017-471c-a25a-b928658a8e5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08461CE832A147A6944371851406A4" ma:contentTypeVersion="15" ma:contentTypeDescription="Create a new document." ma:contentTypeScope="" ma:versionID="223f61b6897778d2e10e12e0aa8154c5">
  <xsd:schema xmlns:xsd="http://www.w3.org/2001/XMLSchema" xmlns:xs="http://www.w3.org/2001/XMLSchema" xmlns:p="http://schemas.microsoft.com/office/2006/metadata/properties" xmlns:ns2="78c3854d-1e9c-4f3a-b7b6-690a2fa1016e" xmlns:ns3="43378fb8-0017-471c-a25a-b928658a8e59" targetNamespace="http://schemas.microsoft.com/office/2006/metadata/properties" ma:root="true" ma:fieldsID="f861cb4c0b24e85793c9514106cf44bd" ns2:_="" ns3:_="">
    <xsd:import namespace="78c3854d-1e9c-4f3a-b7b6-690a2fa1016e"/>
    <xsd:import namespace="43378fb8-0017-471c-a25a-b928658a8e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c3854d-1e9c-4f3a-b7b6-690a2fa101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5a9e827-425c-47cd-bacf-3454cf0c457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3378fb8-0017-471c-a25a-b928658a8e5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58589f-5a0a-4336-a39a-e7db4fadb5ad}" ma:internalName="TaxCatchAll" ma:showField="CatchAllData" ma:web="43378fb8-0017-471c-a25a-b928658a8e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5923B8-21CE-4AE4-B9E8-B454EB4C0878}">
  <ds:schemaRefs>
    <ds:schemaRef ds:uri="43378fb8-0017-471c-a25a-b928658a8e59"/>
    <ds:schemaRef ds:uri="78c3854d-1e9c-4f3a-b7b6-690a2fa1016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83ECF2F-82E2-4DB8-B74D-5478C55772B0}">
  <ds:schemaRefs>
    <ds:schemaRef ds:uri="http://schemas.microsoft.com/sharepoint/v3/contenttype/forms"/>
  </ds:schemaRefs>
</ds:datastoreItem>
</file>

<file path=customXml/itemProps3.xml><?xml version="1.0" encoding="utf-8"?>
<ds:datastoreItem xmlns:ds="http://schemas.openxmlformats.org/officeDocument/2006/customXml" ds:itemID="{B4C99C88-A435-4A17-912A-363DE31B0659}"/>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11</Slides>
  <Notes>10</Notes>
  <HiddenSlides>0</HiddenSlides>
  <ScaleCrop>false</ScaleCrop>
  <HeadingPairs>
    <vt:vector size="4" baseType="variant">
      <vt:variant>
        <vt:lpstr>Tema</vt:lpstr>
      </vt:variant>
      <vt:variant>
        <vt:i4>2</vt:i4>
      </vt:variant>
      <vt:variant>
        <vt:lpstr>Lysbildetitler</vt:lpstr>
      </vt:variant>
      <vt:variant>
        <vt:i4>11</vt:i4>
      </vt:variant>
    </vt:vector>
  </HeadingPairs>
  <TitlesOfParts>
    <vt:vector size="13" baseType="lpstr">
      <vt:lpstr>Office Theme</vt:lpstr>
      <vt:lpstr>Flytoget hvit bakgrunn</vt:lpstr>
      <vt:lpstr>PowerPoint-presentasjon</vt:lpstr>
      <vt:lpstr>Kvartalet kort oppsummert</vt:lpstr>
      <vt:lpstr>PowerPoint-presentasjon</vt:lpstr>
      <vt:lpstr>Bærekraft</vt:lpstr>
      <vt:lpstr>Utsikter</vt:lpstr>
      <vt:lpstr>Resultatregnskap 4.kvartal 2022  (tall i 1000 NOK)</vt:lpstr>
      <vt:lpstr>Resultatregnskap 4.kvartal 2022  (tall i 1000 NOK)</vt:lpstr>
      <vt:lpstr>Balanse pr. 31.12.22  (tall i 1000 NOK)</vt:lpstr>
      <vt:lpstr>Kontantstrøm  (tall i 1000 NOK)</vt:lpstr>
      <vt:lpstr>Egenkapitalutvikling  (tall i 1000 NOK)</vt:lpstr>
      <vt:lpstr>Rammeverk, regnskapsprinsipper og noter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Torbjørn Gerhard Haga</dc:creator>
  <cp:revision>17</cp:revision>
  <dcterms:created xsi:type="dcterms:W3CDTF">2022-05-04T12:26:24Z</dcterms:created>
  <dcterms:modified xsi:type="dcterms:W3CDTF">2023-03-16T13:47:29Z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2022-04-04T00:00:00Z</vt:filetime>
  </property>
  <property fmtid="{D5CDD505-2E9C-101B-9397-08002B2CF9AE}" pid="3" name="LastSaved">
    <vt:filetime>2022-05-04T00:00:00Z</vt:filetime>
  </property>
  <property fmtid="{D5CDD505-2E9C-101B-9397-08002B2CF9AE}" pid="4" name="ContentTypeId">
    <vt:lpwstr>0x0101007108461CE832A147A6944371851406A4</vt:lpwstr>
  </property>
  <property fmtid="{D5CDD505-2E9C-101B-9397-08002B2CF9AE}" pid="5" name="MediaServiceImageTags">
    <vt:lpwstr/>
  </property>
</Properties>
</file>